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42" r:id="rId2"/>
    <p:sldId id="279" r:id="rId3"/>
    <p:sldId id="348" r:id="rId4"/>
    <p:sldId id="445" r:id="rId5"/>
    <p:sldId id="446" r:id="rId6"/>
    <p:sldId id="447" r:id="rId7"/>
    <p:sldId id="448" r:id="rId8"/>
    <p:sldId id="449" r:id="rId9"/>
    <p:sldId id="450" r:id="rId10"/>
    <p:sldId id="451" r:id="rId11"/>
    <p:sldId id="261" r:id="rId12"/>
    <p:sldId id="452" r:id="rId13"/>
    <p:sldId id="439" r:id="rId14"/>
    <p:sldId id="459" r:id="rId15"/>
    <p:sldId id="453" r:id="rId16"/>
    <p:sldId id="435" r:id="rId17"/>
    <p:sldId id="454" r:id="rId18"/>
    <p:sldId id="327" r:id="rId19"/>
    <p:sldId id="434" r:id="rId20"/>
    <p:sldId id="455" r:id="rId21"/>
    <p:sldId id="417" r:id="rId22"/>
    <p:sldId id="456" r:id="rId23"/>
    <p:sldId id="438" r:id="rId24"/>
    <p:sldId id="457" r:id="rId25"/>
    <p:sldId id="458"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0" d="100"/>
          <a:sy n="120" d="100"/>
        </p:scale>
        <p:origin x="1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E6D80A77-DA7D-42C6-85EE-0ED9789E6E0C}" type="datetimeFigureOut">
              <a:rPr lang="nl-NL" smtClean="0"/>
              <a:pPr/>
              <a:t>5-3-2021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1724260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6D80A77-DA7D-42C6-85EE-0ED9789E6E0C}" type="datetimeFigureOut">
              <a:rPr lang="nl-NL" smtClean="0"/>
              <a:pPr/>
              <a:t>5-3-2021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241915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6D80A77-DA7D-42C6-85EE-0ED9789E6E0C}" type="datetimeFigureOut">
              <a:rPr lang="nl-NL" smtClean="0"/>
              <a:pPr/>
              <a:t>5-3-2021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88923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6D80A77-DA7D-42C6-85EE-0ED9789E6E0C}" type="datetimeFigureOut">
              <a:rPr lang="nl-NL" smtClean="0"/>
              <a:pPr/>
              <a:t>5-3-2021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1995889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nl-NL"/>
              <a:t>Klik om de stijl te bewerken</a:t>
            </a:r>
          </a:p>
        </p:txBody>
      </p:sp>
      <p:sp>
        <p:nvSpPr>
          <p:cNvPr id="3" name="Tijdelijke aanduiding voor tekst 2"/>
          <p:cNvSpPr>
            <a:spLocks noGrp="1"/>
          </p:cNvSpPr>
          <p:nvPr>
            <p:ph type="body" sz="half" idx="1"/>
          </p:nvPr>
        </p:nvSpPr>
        <p:spPr>
          <a:xfrm>
            <a:off x="914400" y="1981200"/>
            <a:ext cx="50800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onlineafbeelding 3"/>
          <p:cNvSpPr>
            <a:spLocks noGrp="1"/>
          </p:cNvSpPr>
          <p:nvPr>
            <p:ph type="clipArt" sz="half" idx="2"/>
          </p:nvPr>
        </p:nvSpPr>
        <p:spPr>
          <a:xfrm>
            <a:off x="6197600" y="1981200"/>
            <a:ext cx="5080000" cy="4114800"/>
          </a:xfrm>
        </p:spPr>
        <p:txBody>
          <a:bodyPr/>
          <a:lstStyle/>
          <a:p>
            <a:endParaRPr lang="nl-NL"/>
          </a:p>
        </p:txBody>
      </p:sp>
      <p:sp>
        <p:nvSpPr>
          <p:cNvPr id="5" name="Tijdelijke aanduiding voor datum 4"/>
          <p:cNvSpPr>
            <a:spLocks noGrp="1"/>
          </p:cNvSpPr>
          <p:nvPr>
            <p:ph type="dt" sz="half" idx="10"/>
          </p:nvPr>
        </p:nvSpPr>
        <p:spPr>
          <a:xfrm>
            <a:off x="914400" y="6248400"/>
            <a:ext cx="2540000" cy="457200"/>
          </a:xfrm>
        </p:spPr>
        <p:txBody>
          <a:bodyPr/>
          <a:lstStyle>
            <a:lvl1pPr>
              <a:defRPr/>
            </a:lvl1pPr>
          </a:lstStyle>
          <a:p>
            <a:endParaRPr lang="nl-NL" altLang="nl-NL"/>
          </a:p>
        </p:txBody>
      </p:sp>
      <p:sp>
        <p:nvSpPr>
          <p:cNvPr id="6" name="Tijdelijke aanduiding voor voettekst 5"/>
          <p:cNvSpPr>
            <a:spLocks noGrp="1"/>
          </p:cNvSpPr>
          <p:nvPr>
            <p:ph type="ftr" sz="quarter" idx="11"/>
          </p:nvPr>
        </p:nvSpPr>
        <p:spPr>
          <a:xfrm>
            <a:off x="4165600" y="6248400"/>
            <a:ext cx="3860800" cy="457200"/>
          </a:xfrm>
        </p:spPr>
        <p:txBody>
          <a:bodyPr/>
          <a:lstStyle>
            <a:lvl1pPr>
              <a:defRPr/>
            </a:lvl1pPr>
          </a:lstStyle>
          <a:p>
            <a:endParaRPr lang="nl-NL" altLang="nl-NL"/>
          </a:p>
        </p:txBody>
      </p:sp>
      <p:sp>
        <p:nvSpPr>
          <p:cNvPr id="7" name="Tijdelijke aanduiding voor dianummer 6"/>
          <p:cNvSpPr>
            <a:spLocks noGrp="1"/>
          </p:cNvSpPr>
          <p:nvPr>
            <p:ph type="sldNum" sz="quarter" idx="12"/>
          </p:nvPr>
        </p:nvSpPr>
        <p:spPr>
          <a:xfrm>
            <a:off x="8737600" y="6248400"/>
            <a:ext cx="2540000" cy="457200"/>
          </a:xfrm>
        </p:spPr>
        <p:txBody>
          <a:bodyPr/>
          <a:lstStyle>
            <a:lvl1pPr>
              <a:defRPr/>
            </a:lvl1pPr>
          </a:lstStyle>
          <a:p>
            <a:fld id="{72FDDD17-9980-4364-98AD-BE5855DE6251}" type="slidenum">
              <a:rPr lang="nl-NL" altLang="nl-NL"/>
              <a:pPr/>
              <a:t>‹nr.›</a:t>
            </a:fld>
            <a:endParaRPr lang="nl-NL" altLang="nl-NL"/>
          </a:p>
        </p:txBody>
      </p:sp>
    </p:spTree>
    <p:extLst>
      <p:ext uri="{BB962C8B-B14F-4D97-AF65-F5344CB8AC3E}">
        <p14:creationId xmlns:p14="http://schemas.microsoft.com/office/powerpoint/2010/main" val="365299051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el, illustratie en tekst">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nl-NL"/>
              <a:t>Klik om de stijl te bewerken</a:t>
            </a:r>
          </a:p>
        </p:txBody>
      </p:sp>
      <p:sp>
        <p:nvSpPr>
          <p:cNvPr id="3" name="Tijdelijke aanduiding voor onlineafbeelding 2"/>
          <p:cNvSpPr>
            <a:spLocks noGrp="1"/>
          </p:cNvSpPr>
          <p:nvPr>
            <p:ph type="clipArt" sz="half" idx="1"/>
          </p:nvPr>
        </p:nvSpPr>
        <p:spPr>
          <a:xfrm>
            <a:off x="914400" y="1981200"/>
            <a:ext cx="5080000" cy="4114800"/>
          </a:xfrm>
        </p:spPr>
        <p:txBody>
          <a:bodyPr/>
          <a:lstStyle/>
          <a:p>
            <a:endParaRPr lang="nl-NL"/>
          </a:p>
        </p:txBody>
      </p:sp>
      <p:sp>
        <p:nvSpPr>
          <p:cNvPr id="4" name="Tijdelijke aanduiding voor tekst 3"/>
          <p:cNvSpPr>
            <a:spLocks noGrp="1"/>
          </p:cNvSpPr>
          <p:nvPr>
            <p:ph type="body" sz="half" idx="2"/>
          </p:nvPr>
        </p:nvSpPr>
        <p:spPr>
          <a:xfrm>
            <a:off x="6197600" y="1981200"/>
            <a:ext cx="50800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914400" y="6248400"/>
            <a:ext cx="2540000" cy="457200"/>
          </a:xfrm>
        </p:spPr>
        <p:txBody>
          <a:bodyPr/>
          <a:lstStyle>
            <a:lvl1pPr>
              <a:defRPr/>
            </a:lvl1pPr>
          </a:lstStyle>
          <a:p>
            <a:endParaRPr lang="nl-NL" altLang="nl-NL"/>
          </a:p>
        </p:txBody>
      </p:sp>
      <p:sp>
        <p:nvSpPr>
          <p:cNvPr id="6" name="Tijdelijke aanduiding voor voettekst 5"/>
          <p:cNvSpPr>
            <a:spLocks noGrp="1"/>
          </p:cNvSpPr>
          <p:nvPr>
            <p:ph type="ftr" sz="quarter" idx="11"/>
          </p:nvPr>
        </p:nvSpPr>
        <p:spPr>
          <a:xfrm>
            <a:off x="4165600" y="6248400"/>
            <a:ext cx="3860800" cy="457200"/>
          </a:xfrm>
        </p:spPr>
        <p:txBody>
          <a:bodyPr/>
          <a:lstStyle>
            <a:lvl1pPr>
              <a:defRPr/>
            </a:lvl1pPr>
          </a:lstStyle>
          <a:p>
            <a:endParaRPr lang="nl-NL" altLang="nl-NL"/>
          </a:p>
        </p:txBody>
      </p:sp>
      <p:sp>
        <p:nvSpPr>
          <p:cNvPr id="7" name="Tijdelijke aanduiding voor dianummer 6"/>
          <p:cNvSpPr>
            <a:spLocks noGrp="1"/>
          </p:cNvSpPr>
          <p:nvPr>
            <p:ph type="sldNum" sz="quarter" idx="12"/>
          </p:nvPr>
        </p:nvSpPr>
        <p:spPr>
          <a:xfrm>
            <a:off x="8737600" y="6248400"/>
            <a:ext cx="2540000" cy="457200"/>
          </a:xfrm>
        </p:spPr>
        <p:txBody>
          <a:bodyPr/>
          <a:lstStyle>
            <a:lvl1pPr>
              <a:defRPr/>
            </a:lvl1pPr>
          </a:lstStyle>
          <a:p>
            <a:fld id="{C8A51F9B-5F82-486D-99C9-13476848E994}" type="slidenum">
              <a:rPr lang="nl-NL" altLang="nl-NL"/>
              <a:pPr/>
              <a:t>‹nr.›</a:t>
            </a:fld>
            <a:endParaRPr lang="nl-NL" altLang="nl-NL"/>
          </a:p>
        </p:txBody>
      </p:sp>
    </p:spTree>
    <p:extLst>
      <p:ext uri="{BB962C8B-B14F-4D97-AF65-F5344CB8AC3E}">
        <p14:creationId xmlns:p14="http://schemas.microsoft.com/office/powerpoint/2010/main" val="40715799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6D80A77-DA7D-42C6-85EE-0ED9789E6E0C}" type="datetimeFigureOut">
              <a:rPr lang="nl-NL" smtClean="0"/>
              <a:pPr/>
              <a:t>5-3-2021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1810899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E6D80A77-DA7D-42C6-85EE-0ED9789E6E0C}" type="datetimeFigureOut">
              <a:rPr lang="nl-NL" smtClean="0"/>
              <a:pPr/>
              <a:t>5-3-2021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198377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6D80A77-DA7D-42C6-85EE-0ED9789E6E0C}" type="datetimeFigureOut">
              <a:rPr lang="nl-NL" smtClean="0"/>
              <a:pPr/>
              <a:t>5-3-2021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3869475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4"/>
            <a:ext cx="5386917"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4"/>
            <a:ext cx="5389033"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6D80A77-DA7D-42C6-85EE-0ED9789E6E0C}" type="datetimeFigureOut">
              <a:rPr lang="nl-NL" smtClean="0"/>
              <a:pPr/>
              <a:t>5-3-2021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94721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E6D80A77-DA7D-42C6-85EE-0ED9789E6E0C}" type="datetimeFigureOut">
              <a:rPr lang="nl-NL" smtClean="0"/>
              <a:pPr/>
              <a:t>5-3-2021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296291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6D80A77-DA7D-42C6-85EE-0ED9789E6E0C}" type="datetimeFigureOut">
              <a:rPr lang="nl-NL" smtClean="0"/>
              <a:pPr/>
              <a:t>5-3-2021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257777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1"/>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2" y="1435101"/>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6D80A77-DA7D-42C6-85EE-0ED9789E6E0C}" type="datetimeFigureOut">
              <a:rPr lang="nl-NL" smtClean="0"/>
              <a:pPr/>
              <a:t>5-3-2021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329175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6D80A77-DA7D-42C6-85EE-0ED9789E6E0C}" type="datetimeFigureOut">
              <a:rPr lang="nl-NL" smtClean="0"/>
              <a:pPr/>
              <a:t>5-3-2021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008F13-0745-4530-8E8B-04431788EF5A}" type="slidenum">
              <a:rPr lang="nl-NL" smtClean="0"/>
              <a:pPr/>
              <a:t>‹nr.›</a:t>
            </a:fld>
            <a:endParaRPr lang="nl-NL"/>
          </a:p>
        </p:txBody>
      </p:sp>
    </p:spTree>
    <p:extLst>
      <p:ext uri="{BB962C8B-B14F-4D97-AF65-F5344CB8AC3E}">
        <p14:creationId xmlns:p14="http://schemas.microsoft.com/office/powerpoint/2010/main" val="22689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80A77-DA7D-42C6-85EE-0ED9789E6E0C}" type="datetimeFigureOut">
              <a:rPr lang="nl-NL" smtClean="0"/>
              <a:pPr/>
              <a:t>5-3-2021</a:t>
            </a:fld>
            <a:endParaRPr lang="nl-NL"/>
          </a:p>
        </p:txBody>
      </p:sp>
      <p:sp>
        <p:nvSpPr>
          <p:cNvPr id="5"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08F13-0745-4530-8E8B-04431788EF5A}" type="slidenum">
              <a:rPr lang="nl-NL" smtClean="0"/>
              <a:pPr/>
              <a:t>‹nr.›</a:t>
            </a:fld>
            <a:endParaRPr lang="nl-NL"/>
          </a:p>
        </p:txBody>
      </p:sp>
    </p:spTree>
    <p:extLst>
      <p:ext uri="{BB962C8B-B14F-4D97-AF65-F5344CB8AC3E}">
        <p14:creationId xmlns:p14="http://schemas.microsoft.com/office/powerpoint/2010/main" val="1418297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82163" y="103367"/>
            <a:ext cx="11735765" cy="6679096"/>
          </a:xfrm>
        </p:spPr>
        <p:txBody>
          <a:bodyPr>
            <a:noAutofit/>
          </a:bodyPr>
          <a:lstStyle/>
          <a:p>
            <a:r>
              <a:rPr lang="nl-NL" sz="3600" b="1" kern="1600" dirty="0">
                <a:solidFill>
                  <a:schemeClr val="bg1"/>
                </a:solidFill>
                <a:latin typeface="+mn-lt"/>
                <a:cs typeface="Aharoni" pitchFamily="2" charset="-79"/>
              </a:rPr>
              <a:t>TAIZÉVIERING 7 MAART 2021</a:t>
            </a:r>
            <a:br>
              <a:rPr lang="nl-NL" sz="3600" b="1" kern="1600" dirty="0">
                <a:solidFill>
                  <a:schemeClr val="bg1"/>
                </a:solidFill>
                <a:latin typeface="+mn-lt"/>
                <a:cs typeface="Aharoni" pitchFamily="2" charset="-79"/>
              </a:rPr>
            </a:br>
            <a:r>
              <a:rPr lang="nl-NL" sz="3200" b="1" i="1" kern="1600" dirty="0">
                <a:solidFill>
                  <a:schemeClr val="bg1"/>
                </a:solidFill>
                <a:latin typeface="+mn-lt"/>
                <a:cs typeface="Aharoni" pitchFamily="2" charset="-79"/>
              </a:rPr>
              <a:t>Het Centrum, 18.30 uur</a:t>
            </a:r>
            <a:br>
              <a:rPr lang="nl-NL" sz="3200" b="1" i="1" kern="1600" dirty="0">
                <a:solidFill>
                  <a:schemeClr val="bg1"/>
                </a:solidFill>
                <a:latin typeface="+mn-lt"/>
                <a:cs typeface="Aharoni" pitchFamily="2" charset="-79"/>
              </a:rPr>
            </a:br>
            <a:br>
              <a:rPr lang="nl-NL" sz="3200" b="1" i="1" kern="1600" dirty="0">
                <a:solidFill>
                  <a:schemeClr val="bg1"/>
                </a:solidFill>
                <a:latin typeface="+mn-lt"/>
                <a:cs typeface="Aharoni" pitchFamily="2" charset="-79"/>
              </a:rPr>
            </a:br>
            <a:br>
              <a:rPr lang="nl-NL" sz="3200" b="1" i="1" kern="1600" dirty="0">
                <a:solidFill>
                  <a:schemeClr val="bg1"/>
                </a:solidFill>
                <a:latin typeface="+mn-lt"/>
                <a:cs typeface="Aharoni" pitchFamily="2" charset="-79"/>
              </a:rPr>
            </a:br>
            <a:br>
              <a:rPr lang="nl-NL" sz="3200" b="1" i="1" kern="1600" dirty="0">
                <a:solidFill>
                  <a:schemeClr val="bg1"/>
                </a:solidFill>
                <a:latin typeface="+mn-lt"/>
                <a:cs typeface="Aharoni" pitchFamily="2" charset="-79"/>
              </a:rPr>
            </a:br>
            <a:br>
              <a:rPr lang="nl-NL" sz="3200" b="1" i="1" kern="1600" dirty="0">
                <a:solidFill>
                  <a:schemeClr val="bg1"/>
                </a:solidFill>
                <a:latin typeface="+mn-lt"/>
                <a:cs typeface="Aharoni" pitchFamily="2" charset="-79"/>
              </a:rPr>
            </a:br>
            <a:br>
              <a:rPr lang="nl-NL" sz="3200" b="1" i="1" kern="1600" dirty="0">
                <a:solidFill>
                  <a:schemeClr val="bg1"/>
                </a:solidFill>
                <a:latin typeface="+mn-lt"/>
                <a:cs typeface="Aharoni" pitchFamily="2" charset="-79"/>
              </a:rPr>
            </a:br>
            <a:br>
              <a:rPr lang="nl-NL" sz="3200" b="1" i="1" kern="1600" dirty="0">
                <a:solidFill>
                  <a:schemeClr val="bg1"/>
                </a:solidFill>
                <a:latin typeface="+mn-lt"/>
                <a:cs typeface="Aharoni" pitchFamily="2" charset="-79"/>
              </a:rPr>
            </a:br>
            <a:br>
              <a:rPr lang="nl-NL" sz="3200" b="1" i="1" kern="1600" dirty="0">
                <a:solidFill>
                  <a:schemeClr val="bg1"/>
                </a:solidFill>
                <a:latin typeface="+mn-lt"/>
                <a:cs typeface="Aharoni" pitchFamily="2" charset="-79"/>
              </a:rPr>
            </a:br>
            <a:br>
              <a:rPr lang="nl-NL" sz="3600" b="1" kern="1600" dirty="0">
                <a:solidFill>
                  <a:schemeClr val="bg1"/>
                </a:solidFill>
                <a:latin typeface="+mn-lt"/>
                <a:cs typeface="Aharoni" pitchFamily="2" charset="-79"/>
              </a:rPr>
            </a:br>
            <a:br>
              <a:rPr lang="nl-NL" sz="3600" b="1" kern="1600" dirty="0">
                <a:solidFill>
                  <a:schemeClr val="bg1"/>
                </a:solidFill>
                <a:latin typeface="+mn-lt"/>
                <a:cs typeface="Aharoni" pitchFamily="2" charset="-79"/>
              </a:rPr>
            </a:br>
            <a:r>
              <a:rPr lang="nl-NL" sz="3600" b="1" i="1" kern="1600" dirty="0">
                <a:solidFill>
                  <a:srgbClr val="FFC000"/>
                </a:solidFill>
                <a:latin typeface="+mn-lt"/>
                <a:cs typeface="Aharoni" pitchFamily="2" charset="-79"/>
              </a:rPr>
              <a:t>We zijn voor de viering in stilte bij elkaar</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802" y="1491177"/>
            <a:ext cx="4389119" cy="4454955"/>
          </a:xfrm>
          <a:prstGeom prst="rect">
            <a:avLst/>
          </a:prstGeom>
          <a:effectLst>
            <a:softEdge rad="63500"/>
          </a:effectLst>
        </p:spPr>
      </p:pic>
      <p:pic>
        <p:nvPicPr>
          <p:cNvPr id="5" name="Picture 15" descr="PKN_logo_kleur1">
            <a:extLst>
              <a:ext uri="{FF2B5EF4-FFF2-40B4-BE49-F238E27FC236}">
                <a16:creationId xmlns:a16="http://schemas.microsoft.com/office/drawing/2014/main" id="{62110841-11AF-4757-B4D4-9FCF75CAF1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66591"/>
          <a:stretch>
            <a:fillRect/>
          </a:stretch>
        </p:blipFill>
        <p:spPr bwMode="auto">
          <a:xfrm>
            <a:off x="10221228" y="-220730"/>
            <a:ext cx="1959990" cy="213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D7EE154A-4FC9-4871-B3CD-2B41B0B80CF9}"/>
              </a:ext>
            </a:extLst>
          </p:cNvPr>
          <p:cNvPicPr>
            <a:picLocks noChangeAspect="1"/>
          </p:cNvPicPr>
          <p:nvPr/>
        </p:nvPicPr>
        <p:blipFill rotWithShape="1">
          <a:blip r:embed="rId4">
            <a:extLst>
              <a:ext uri="{28A0092B-C50C-407E-A947-70E740481C1C}">
                <a14:useLocalDpi xmlns:a14="http://schemas.microsoft.com/office/drawing/2010/main" val="0"/>
              </a:ext>
            </a:extLst>
          </a:blip>
          <a:srcRect l="19097" r="16183"/>
          <a:stretch/>
        </p:blipFill>
        <p:spPr>
          <a:xfrm>
            <a:off x="182881" y="147010"/>
            <a:ext cx="1558456" cy="1509025"/>
          </a:xfrm>
          <a:prstGeom prst="rect">
            <a:avLst/>
          </a:prstGeom>
          <a:effectLst>
            <a:softEdge rad="31750"/>
          </a:effectLst>
        </p:spPr>
      </p:pic>
    </p:spTree>
    <p:extLst>
      <p:ext uri="{BB962C8B-B14F-4D97-AF65-F5344CB8AC3E}">
        <p14:creationId xmlns:p14="http://schemas.microsoft.com/office/powerpoint/2010/main" val="2457870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738605" y="1"/>
            <a:ext cx="10843795" cy="6858000"/>
          </a:xfrm>
        </p:spPr>
        <p:txBody>
          <a:bodyPr>
            <a:normAutofit/>
          </a:bodyPr>
          <a:lstStyle/>
          <a:p>
            <a:r>
              <a:rPr lang="en-US" sz="5400" i="1" dirty="0" err="1">
                <a:solidFill>
                  <a:schemeClr val="bg1"/>
                </a:solidFill>
                <a:latin typeface="+mn-lt"/>
              </a:rPr>
              <a:t>Confitemini</a:t>
            </a:r>
            <a:r>
              <a:rPr lang="en-US" sz="5400" i="1" dirty="0">
                <a:solidFill>
                  <a:schemeClr val="bg1"/>
                </a:solidFill>
                <a:latin typeface="+mn-lt"/>
              </a:rPr>
              <a:t> Domino</a:t>
            </a:r>
            <a:br>
              <a:rPr lang="en-US" sz="5400" i="1" dirty="0">
                <a:solidFill>
                  <a:schemeClr val="bg1"/>
                </a:solidFill>
                <a:latin typeface="+mn-lt"/>
              </a:rPr>
            </a:br>
            <a:r>
              <a:rPr lang="en-US" sz="5400" i="1" dirty="0">
                <a:solidFill>
                  <a:schemeClr val="bg1"/>
                </a:solidFill>
                <a:latin typeface="+mn-lt"/>
              </a:rPr>
              <a:t>quoniam bonus</a:t>
            </a:r>
            <a:br>
              <a:rPr lang="nl-NL" sz="3840" i="1" dirty="0">
                <a:solidFill>
                  <a:schemeClr val="bg1"/>
                </a:solidFill>
                <a:latin typeface="+mn-lt"/>
              </a:rPr>
            </a:br>
            <a:endParaRPr lang="nl-NL" sz="3840" i="1" dirty="0">
              <a:solidFill>
                <a:schemeClr val="bg1"/>
              </a:solidFill>
              <a:latin typeface="+mn-lt"/>
            </a:endParaRPr>
          </a:p>
        </p:txBody>
      </p:sp>
      <p:sp>
        <p:nvSpPr>
          <p:cNvPr id="6" name="Tekstvak 5"/>
          <p:cNvSpPr txBox="1"/>
          <p:nvPr/>
        </p:nvSpPr>
        <p:spPr>
          <a:xfrm>
            <a:off x="543997" y="5581264"/>
            <a:ext cx="11374350" cy="646331"/>
          </a:xfrm>
          <a:prstGeom prst="rect">
            <a:avLst/>
          </a:prstGeom>
          <a:noFill/>
        </p:spPr>
        <p:txBody>
          <a:bodyPr wrap="square" rtlCol="0">
            <a:spAutoFit/>
          </a:bodyPr>
          <a:lstStyle/>
          <a:p>
            <a:pPr algn="ctr"/>
            <a:r>
              <a:rPr lang="nl-NL" sz="3600" i="1" dirty="0">
                <a:solidFill>
                  <a:srgbClr val="FFC000"/>
                </a:solidFill>
              </a:rPr>
              <a:t>(Brengt dank aan de Heer, want Hij is goed)</a:t>
            </a:r>
          </a:p>
        </p:txBody>
      </p:sp>
      <p:sp>
        <p:nvSpPr>
          <p:cNvPr id="3" name="Tekstvak 2">
            <a:extLst>
              <a:ext uri="{FF2B5EF4-FFF2-40B4-BE49-F238E27FC236}">
                <a16:creationId xmlns:a16="http://schemas.microsoft.com/office/drawing/2014/main" id="{C4A9BE90-29EC-4BE1-8C3D-90504FE7C62A}"/>
              </a:ext>
            </a:extLst>
          </p:cNvPr>
          <p:cNvSpPr txBox="1"/>
          <p:nvPr/>
        </p:nvSpPr>
        <p:spPr>
          <a:xfrm>
            <a:off x="294198" y="206734"/>
            <a:ext cx="4245997" cy="646331"/>
          </a:xfrm>
          <a:prstGeom prst="rect">
            <a:avLst/>
          </a:prstGeom>
          <a:noFill/>
        </p:spPr>
        <p:txBody>
          <a:bodyPr wrap="square" rtlCol="0">
            <a:spAutoFit/>
          </a:bodyPr>
          <a:lstStyle/>
          <a:p>
            <a:r>
              <a:rPr lang="en-US" sz="3600" b="1" i="1" dirty="0">
                <a:solidFill>
                  <a:srgbClr val="FFC000"/>
                </a:solidFill>
              </a:rPr>
              <a:t>Lied:</a:t>
            </a:r>
            <a:endParaRPr lang="nl-NL" sz="3600" b="1" i="1" dirty="0">
              <a:solidFill>
                <a:srgbClr val="FFC000"/>
              </a:solidFill>
            </a:endParaRPr>
          </a:p>
        </p:txBody>
      </p:sp>
      <p:pic>
        <p:nvPicPr>
          <p:cNvPr id="4" name="Confitemini Domino">
            <a:hlinkClick r:id="" action="ppaction://media"/>
            <a:extLst>
              <a:ext uri="{FF2B5EF4-FFF2-40B4-BE49-F238E27FC236}">
                <a16:creationId xmlns:a16="http://schemas.microsoft.com/office/drawing/2014/main" id="{06A47D32-606B-4823-BE93-6C20BCEE33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600" y="5628398"/>
            <a:ext cx="609600" cy="609600"/>
          </a:xfrm>
          <a:prstGeom prst="rect">
            <a:avLst/>
          </a:prstGeom>
        </p:spPr>
      </p:pic>
    </p:spTree>
    <p:extLst>
      <p:ext uri="{BB962C8B-B14F-4D97-AF65-F5344CB8AC3E}">
        <p14:creationId xmlns:p14="http://schemas.microsoft.com/office/powerpoint/2010/main" val="278498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340" y="1182351"/>
            <a:ext cx="8044592" cy="5353310"/>
          </a:xfrm>
          <a:prstGeom prst="rect">
            <a:avLst/>
          </a:prstGeom>
          <a:effectLst>
            <a:softEdge rad="127000"/>
          </a:effectLst>
        </p:spPr>
      </p:pic>
      <p:sp>
        <p:nvSpPr>
          <p:cNvPr id="2" name="Titel 1"/>
          <p:cNvSpPr>
            <a:spLocks noGrp="1"/>
          </p:cNvSpPr>
          <p:nvPr>
            <p:ph type="title" idx="4294967295"/>
          </p:nvPr>
        </p:nvSpPr>
        <p:spPr>
          <a:xfrm>
            <a:off x="1524000" y="0"/>
            <a:ext cx="9144000" cy="1700808"/>
          </a:xfrm>
        </p:spPr>
        <p:txBody>
          <a:bodyPr>
            <a:normAutofit/>
          </a:bodyPr>
          <a:lstStyle/>
          <a:p>
            <a:r>
              <a:rPr lang="nl-NL" sz="4320" i="1" dirty="0">
                <a:solidFill>
                  <a:schemeClr val="bg1"/>
                </a:solidFill>
                <a:latin typeface="+mn-lt"/>
              </a:rPr>
              <a:t>Gebed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738605" y="1"/>
            <a:ext cx="10843795" cy="6858000"/>
          </a:xfrm>
        </p:spPr>
        <p:txBody>
          <a:bodyPr>
            <a:normAutofit/>
          </a:bodyPr>
          <a:lstStyle/>
          <a:p>
            <a:r>
              <a:rPr lang="en-US" sz="5400" i="1" dirty="0" err="1">
                <a:solidFill>
                  <a:schemeClr val="bg1"/>
                </a:solidFill>
                <a:latin typeface="+mn-lt"/>
              </a:rPr>
              <a:t>Veni</a:t>
            </a:r>
            <a:r>
              <a:rPr lang="en-US" sz="5400" i="1" dirty="0">
                <a:solidFill>
                  <a:schemeClr val="bg1"/>
                </a:solidFill>
                <a:latin typeface="+mn-lt"/>
              </a:rPr>
              <a:t> </a:t>
            </a:r>
            <a:r>
              <a:rPr lang="en-US" sz="5400" i="1" dirty="0" err="1">
                <a:solidFill>
                  <a:schemeClr val="bg1"/>
                </a:solidFill>
                <a:latin typeface="+mn-lt"/>
              </a:rPr>
              <a:t>Sancte</a:t>
            </a:r>
            <a:r>
              <a:rPr lang="en-US" sz="5400" i="1" dirty="0">
                <a:solidFill>
                  <a:schemeClr val="bg1"/>
                </a:solidFill>
                <a:latin typeface="+mn-lt"/>
              </a:rPr>
              <a:t> Spiritus, </a:t>
            </a:r>
            <a:br>
              <a:rPr lang="en-US" sz="5400" i="1" dirty="0">
                <a:solidFill>
                  <a:schemeClr val="bg1"/>
                </a:solidFill>
                <a:latin typeface="+mn-lt"/>
              </a:rPr>
            </a:br>
            <a:r>
              <a:rPr lang="en-US" sz="5400" i="1" dirty="0">
                <a:solidFill>
                  <a:schemeClr val="bg1"/>
                </a:solidFill>
                <a:latin typeface="+mn-lt"/>
              </a:rPr>
              <a:t>tui </a:t>
            </a:r>
            <a:r>
              <a:rPr lang="en-US" sz="5400" i="1" dirty="0" err="1">
                <a:solidFill>
                  <a:schemeClr val="bg1"/>
                </a:solidFill>
                <a:latin typeface="+mn-lt"/>
              </a:rPr>
              <a:t>amoris</a:t>
            </a:r>
            <a:r>
              <a:rPr lang="en-US" sz="5400" i="1" dirty="0">
                <a:solidFill>
                  <a:schemeClr val="bg1"/>
                </a:solidFill>
                <a:latin typeface="+mn-lt"/>
              </a:rPr>
              <a:t> </a:t>
            </a:r>
            <a:r>
              <a:rPr lang="en-US" sz="5400" i="1" dirty="0" err="1">
                <a:solidFill>
                  <a:schemeClr val="bg1"/>
                </a:solidFill>
                <a:latin typeface="+mn-lt"/>
              </a:rPr>
              <a:t>ignem</a:t>
            </a:r>
            <a:r>
              <a:rPr lang="en-US" sz="5400" i="1" dirty="0">
                <a:solidFill>
                  <a:schemeClr val="bg1"/>
                </a:solidFill>
                <a:latin typeface="+mn-lt"/>
              </a:rPr>
              <a:t> </a:t>
            </a:r>
            <a:r>
              <a:rPr lang="en-US" sz="5400" i="1" dirty="0" err="1">
                <a:solidFill>
                  <a:schemeClr val="bg1"/>
                </a:solidFill>
                <a:latin typeface="+mn-lt"/>
              </a:rPr>
              <a:t>accende</a:t>
            </a:r>
            <a:endParaRPr lang="nl-NL" sz="3840" i="1" dirty="0">
              <a:solidFill>
                <a:schemeClr val="bg1"/>
              </a:solidFill>
              <a:latin typeface="+mn-lt"/>
            </a:endParaRPr>
          </a:p>
        </p:txBody>
      </p:sp>
      <p:sp>
        <p:nvSpPr>
          <p:cNvPr id="6" name="Tekstvak 5"/>
          <p:cNvSpPr txBox="1"/>
          <p:nvPr/>
        </p:nvSpPr>
        <p:spPr>
          <a:xfrm>
            <a:off x="543997" y="5581264"/>
            <a:ext cx="11374350" cy="646331"/>
          </a:xfrm>
          <a:prstGeom prst="rect">
            <a:avLst/>
          </a:prstGeom>
          <a:noFill/>
        </p:spPr>
        <p:txBody>
          <a:bodyPr wrap="square" rtlCol="0">
            <a:spAutoFit/>
          </a:bodyPr>
          <a:lstStyle/>
          <a:p>
            <a:pPr algn="ctr"/>
            <a:r>
              <a:rPr lang="nl-NL" sz="3600" i="1" dirty="0">
                <a:solidFill>
                  <a:srgbClr val="FFC000"/>
                </a:solidFill>
              </a:rPr>
              <a:t>(Kom, Heilige Geest, ontsteek het vuur van uw liefde)</a:t>
            </a:r>
          </a:p>
        </p:txBody>
      </p:sp>
      <p:sp>
        <p:nvSpPr>
          <p:cNvPr id="3" name="Tekstvak 2">
            <a:extLst>
              <a:ext uri="{FF2B5EF4-FFF2-40B4-BE49-F238E27FC236}">
                <a16:creationId xmlns:a16="http://schemas.microsoft.com/office/drawing/2014/main" id="{C4A9BE90-29EC-4BE1-8C3D-90504FE7C62A}"/>
              </a:ext>
            </a:extLst>
          </p:cNvPr>
          <p:cNvSpPr txBox="1"/>
          <p:nvPr/>
        </p:nvSpPr>
        <p:spPr>
          <a:xfrm>
            <a:off x="294198" y="206734"/>
            <a:ext cx="4245997" cy="646331"/>
          </a:xfrm>
          <a:prstGeom prst="rect">
            <a:avLst/>
          </a:prstGeom>
          <a:noFill/>
        </p:spPr>
        <p:txBody>
          <a:bodyPr wrap="square" rtlCol="0">
            <a:spAutoFit/>
          </a:bodyPr>
          <a:lstStyle/>
          <a:p>
            <a:r>
              <a:rPr lang="en-US" sz="3600" b="1" i="1" dirty="0">
                <a:solidFill>
                  <a:srgbClr val="FFC000"/>
                </a:solidFill>
              </a:rPr>
              <a:t>Combo:</a:t>
            </a:r>
            <a:endParaRPr lang="nl-NL" sz="3600" b="1" i="1" dirty="0">
              <a:solidFill>
                <a:srgbClr val="FFC000"/>
              </a:solidFill>
            </a:endParaRPr>
          </a:p>
        </p:txBody>
      </p:sp>
    </p:spTree>
    <p:extLst>
      <p:ext uri="{BB962C8B-B14F-4D97-AF65-F5344CB8AC3E}">
        <p14:creationId xmlns:p14="http://schemas.microsoft.com/office/powerpoint/2010/main" val="378011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340" y="1182351"/>
            <a:ext cx="8044592" cy="5353310"/>
          </a:xfrm>
          <a:prstGeom prst="rect">
            <a:avLst/>
          </a:prstGeom>
          <a:effectLst>
            <a:softEdge rad="127000"/>
          </a:effectLst>
        </p:spPr>
      </p:pic>
      <p:sp>
        <p:nvSpPr>
          <p:cNvPr id="2" name="Titel 1"/>
          <p:cNvSpPr>
            <a:spLocks noGrp="1"/>
          </p:cNvSpPr>
          <p:nvPr>
            <p:ph type="title" idx="4294967295"/>
          </p:nvPr>
        </p:nvSpPr>
        <p:spPr>
          <a:xfrm>
            <a:off x="1524000" y="0"/>
            <a:ext cx="9144000" cy="1700808"/>
          </a:xfrm>
        </p:spPr>
        <p:txBody>
          <a:bodyPr>
            <a:normAutofit/>
          </a:bodyPr>
          <a:lstStyle/>
          <a:p>
            <a:r>
              <a:rPr lang="nl-NL" sz="4320" i="1" dirty="0">
                <a:solidFill>
                  <a:schemeClr val="bg1"/>
                </a:solidFill>
                <a:latin typeface="+mn-lt"/>
              </a:rPr>
              <a:t>Lezing van Psalm  25:15-22</a:t>
            </a:r>
          </a:p>
        </p:txBody>
      </p:sp>
      <p:sp>
        <p:nvSpPr>
          <p:cNvPr id="4" name="Rectangle 3">
            <a:extLst>
              <a:ext uri="{FF2B5EF4-FFF2-40B4-BE49-F238E27FC236}">
                <a16:creationId xmlns:a16="http://schemas.microsoft.com/office/drawing/2014/main" id="{7686DFE5-BC9B-4185-AB54-BEB6CE979366}"/>
              </a:ext>
            </a:extLst>
          </p:cNvPr>
          <p:cNvSpPr>
            <a:spLocks noChangeArrowheads="1"/>
          </p:cNvSpPr>
          <p:nvPr/>
        </p:nvSpPr>
        <p:spPr bwMode="auto">
          <a:xfrm>
            <a:off x="247816" y="1634546"/>
            <a:ext cx="11696367" cy="4401205"/>
          </a:xfrm>
          <a:prstGeom prst="rect">
            <a:avLst/>
          </a:prstGeom>
          <a:solidFill>
            <a:srgbClr val="002060"/>
          </a:solidFill>
          <a:ln w="9525">
            <a:noFill/>
            <a:miter lim="800000"/>
            <a:headEnd/>
            <a:tailEnd/>
          </a:ln>
          <a:effectLst/>
        </p:spPr>
        <p:txBody>
          <a:bodyPr wrap="square" lIns="317400" anchor="ctr">
            <a:spAutoFit/>
          </a:bodyPr>
          <a:lstStyle/>
          <a:p>
            <a:pPr algn="ctr" fontAlgn="base">
              <a:spcBef>
                <a:spcPct val="0"/>
              </a:spcBef>
              <a:spcAft>
                <a:spcPct val="0"/>
              </a:spcAft>
            </a:pPr>
            <a:r>
              <a:rPr lang="nl-NL" sz="2800" dirty="0">
                <a:solidFill>
                  <a:srgbClr val="FFFFCC"/>
                </a:solidFill>
                <a:latin typeface="Arial" charset="0"/>
              </a:rPr>
              <a:t>15 Ik houd mijn oog gericht op de HEER,</a:t>
            </a:r>
          </a:p>
          <a:p>
            <a:pPr algn="ctr" fontAlgn="base">
              <a:spcBef>
                <a:spcPct val="0"/>
              </a:spcBef>
              <a:spcAft>
                <a:spcPct val="0"/>
              </a:spcAft>
            </a:pPr>
            <a:r>
              <a:rPr lang="nl-NL" sz="2800" dirty="0">
                <a:solidFill>
                  <a:srgbClr val="FFFFCC"/>
                </a:solidFill>
                <a:latin typeface="Arial" charset="0"/>
              </a:rPr>
              <a:t>hij bevrijdt mijn voeten uit het net.</a:t>
            </a:r>
          </a:p>
          <a:p>
            <a:pPr algn="ctr" fontAlgn="base">
              <a:spcBef>
                <a:spcPct val="0"/>
              </a:spcBef>
              <a:spcAft>
                <a:spcPct val="0"/>
              </a:spcAft>
            </a:pPr>
            <a:r>
              <a:rPr lang="nl-NL" sz="2800" dirty="0">
                <a:solidFill>
                  <a:srgbClr val="FFFFCC"/>
                </a:solidFill>
                <a:latin typeface="Arial" charset="0"/>
              </a:rPr>
              <a:t>16 Keer u tot mij en wees mij genadig,</a:t>
            </a:r>
          </a:p>
          <a:p>
            <a:pPr algn="ctr" fontAlgn="base">
              <a:spcBef>
                <a:spcPct val="0"/>
              </a:spcBef>
              <a:spcAft>
                <a:spcPct val="0"/>
              </a:spcAft>
            </a:pPr>
            <a:r>
              <a:rPr lang="nl-NL" sz="2800" dirty="0">
                <a:solidFill>
                  <a:srgbClr val="FFFFCC"/>
                </a:solidFill>
                <a:latin typeface="Arial" charset="0"/>
              </a:rPr>
              <a:t>ik ben alleen en ellendig.</a:t>
            </a:r>
          </a:p>
          <a:p>
            <a:pPr algn="ctr" fontAlgn="base">
              <a:spcBef>
                <a:spcPct val="0"/>
              </a:spcBef>
              <a:spcAft>
                <a:spcPct val="0"/>
              </a:spcAft>
            </a:pPr>
            <a:r>
              <a:rPr lang="nl-NL" sz="2800" dirty="0">
                <a:solidFill>
                  <a:srgbClr val="FFFFCC"/>
                </a:solidFill>
                <a:latin typeface="Arial" charset="0"/>
              </a:rPr>
              <a:t>17 Mijn hart is vol van angst,</a:t>
            </a:r>
          </a:p>
          <a:p>
            <a:pPr algn="ctr" fontAlgn="base">
              <a:spcBef>
                <a:spcPct val="0"/>
              </a:spcBef>
              <a:spcAft>
                <a:spcPct val="0"/>
              </a:spcAft>
            </a:pPr>
            <a:r>
              <a:rPr lang="nl-NL" sz="2800" dirty="0">
                <a:solidFill>
                  <a:srgbClr val="FFFFCC"/>
                </a:solidFill>
                <a:latin typeface="Arial" charset="0"/>
              </a:rPr>
              <a:t>bevrijd mij uit mijn benauwenis.</a:t>
            </a:r>
          </a:p>
          <a:p>
            <a:pPr algn="ctr" fontAlgn="base">
              <a:spcBef>
                <a:spcPct val="0"/>
              </a:spcBef>
              <a:spcAft>
                <a:spcPct val="0"/>
              </a:spcAft>
            </a:pPr>
            <a:r>
              <a:rPr lang="nl-NL" sz="2800" dirty="0">
                <a:solidFill>
                  <a:srgbClr val="FFFFCC"/>
                </a:solidFill>
                <a:latin typeface="Arial" charset="0"/>
              </a:rPr>
              <a:t>18 Zie mij in mijn nood, in mijn ellende,</a:t>
            </a:r>
          </a:p>
          <a:p>
            <a:pPr algn="ctr" fontAlgn="base">
              <a:spcBef>
                <a:spcPct val="0"/>
              </a:spcBef>
              <a:spcAft>
                <a:spcPct val="0"/>
              </a:spcAft>
            </a:pPr>
            <a:r>
              <a:rPr lang="nl-NL" sz="2800" dirty="0">
                <a:solidFill>
                  <a:srgbClr val="FFFFCC"/>
                </a:solidFill>
                <a:latin typeface="Arial" charset="0"/>
              </a:rPr>
              <a:t>vergeef mij al mijn zonden.</a:t>
            </a:r>
          </a:p>
          <a:p>
            <a:pPr algn="ctr" fontAlgn="base">
              <a:spcBef>
                <a:spcPct val="0"/>
              </a:spcBef>
              <a:spcAft>
                <a:spcPct val="0"/>
              </a:spcAft>
            </a:pPr>
            <a:r>
              <a:rPr lang="nl-NL" sz="2800" dirty="0">
                <a:solidFill>
                  <a:srgbClr val="FFFFCC"/>
                </a:solidFill>
                <a:latin typeface="Arial" charset="0"/>
              </a:rPr>
              <a:t>19 Zie met hoe velen mijn vijanden zijn,</a:t>
            </a:r>
          </a:p>
          <a:p>
            <a:pPr algn="ctr" fontAlgn="base">
              <a:spcBef>
                <a:spcPct val="0"/>
              </a:spcBef>
              <a:spcAft>
                <a:spcPct val="0"/>
              </a:spcAft>
            </a:pPr>
            <a:r>
              <a:rPr lang="nl-NL" sz="2800" dirty="0">
                <a:solidFill>
                  <a:srgbClr val="FFFFCC"/>
                </a:solidFill>
                <a:latin typeface="Arial" charset="0"/>
              </a:rPr>
              <a:t>hoe ze mij dodelijk haten.</a:t>
            </a:r>
          </a:p>
        </p:txBody>
      </p:sp>
    </p:spTree>
    <p:extLst>
      <p:ext uri="{BB962C8B-B14F-4D97-AF65-F5344CB8AC3E}">
        <p14:creationId xmlns:p14="http://schemas.microsoft.com/office/powerpoint/2010/main" val="3228126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340" y="1182351"/>
            <a:ext cx="8044592" cy="5353310"/>
          </a:xfrm>
          <a:prstGeom prst="rect">
            <a:avLst/>
          </a:prstGeom>
          <a:effectLst>
            <a:softEdge rad="127000"/>
          </a:effectLst>
        </p:spPr>
      </p:pic>
      <p:sp>
        <p:nvSpPr>
          <p:cNvPr id="2" name="Titel 1"/>
          <p:cNvSpPr>
            <a:spLocks noGrp="1"/>
          </p:cNvSpPr>
          <p:nvPr>
            <p:ph type="title" idx="4294967295"/>
          </p:nvPr>
        </p:nvSpPr>
        <p:spPr>
          <a:xfrm>
            <a:off x="1524000" y="0"/>
            <a:ext cx="9144000" cy="1700808"/>
          </a:xfrm>
        </p:spPr>
        <p:txBody>
          <a:bodyPr>
            <a:normAutofit/>
          </a:bodyPr>
          <a:lstStyle/>
          <a:p>
            <a:r>
              <a:rPr lang="nl-NL" sz="4320" i="1" dirty="0">
                <a:solidFill>
                  <a:schemeClr val="bg1"/>
                </a:solidFill>
                <a:latin typeface="+mn-lt"/>
              </a:rPr>
              <a:t>Lezing van Psalm  25:15-22</a:t>
            </a:r>
          </a:p>
        </p:txBody>
      </p:sp>
      <p:sp>
        <p:nvSpPr>
          <p:cNvPr id="4" name="Rectangle 3">
            <a:extLst>
              <a:ext uri="{FF2B5EF4-FFF2-40B4-BE49-F238E27FC236}">
                <a16:creationId xmlns:a16="http://schemas.microsoft.com/office/drawing/2014/main" id="{7686DFE5-BC9B-4185-AB54-BEB6CE979366}"/>
              </a:ext>
            </a:extLst>
          </p:cNvPr>
          <p:cNvSpPr>
            <a:spLocks noChangeArrowheads="1"/>
          </p:cNvSpPr>
          <p:nvPr/>
        </p:nvSpPr>
        <p:spPr bwMode="auto">
          <a:xfrm>
            <a:off x="247816" y="2496323"/>
            <a:ext cx="11696367" cy="2677656"/>
          </a:xfrm>
          <a:prstGeom prst="rect">
            <a:avLst/>
          </a:prstGeom>
          <a:solidFill>
            <a:srgbClr val="002060"/>
          </a:solidFill>
          <a:ln w="9525">
            <a:noFill/>
            <a:miter lim="800000"/>
            <a:headEnd/>
            <a:tailEnd/>
          </a:ln>
          <a:effectLst/>
        </p:spPr>
        <p:txBody>
          <a:bodyPr wrap="square" lIns="317400" anchor="ctr">
            <a:spAutoFit/>
          </a:bodyPr>
          <a:lstStyle/>
          <a:p>
            <a:pPr algn="ctr" fontAlgn="base">
              <a:spcBef>
                <a:spcPct val="0"/>
              </a:spcBef>
              <a:spcAft>
                <a:spcPct val="0"/>
              </a:spcAft>
            </a:pPr>
            <a:r>
              <a:rPr lang="nl-NL" sz="2800" dirty="0">
                <a:solidFill>
                  <a:srgbClr val="FFFFCC"/>
                </a:solidFill>
                <a:latin typeface="Arial" charset="0"/>
              </a:rPr>
              <a:t>20 Behoed mij en bevrijd mij,</a:t>
            </a:r>
          </a:p>
          <a:p>
            <a:pPr algn="ctr" fontAlgn="base">
              <a:spcBef>
                <a:spcPct val="0"/>
              </a:spcBef>
              <a:spcAft>
                <a:spcPct val="0"/>
              </a:spcAft>
            </a:pPr>
            <a:r>
              <a:rPr lang="nl-NL" sz="2800" dirty="0">
                <a:solidFill>
                  <a:srgbClr val="FFFFCC"/>
                </a:solidFill>
                <a:latin typeface="Arial" charset="0"/>
              </a:rPr>
              <a:t>maak mij niet te schande, want ik schuil bij u.</a:t>
            </a:r>
          </a:p>
          <a:p>
            <a:pPr algn="ctr" fontAlgn="base">
              <a:spcBef>
                <a:spcPct val="0"/>
              </a:spcBef>
              <a:spcAft>
                <a:spcPct val="0"/>
              </a:spcAft>
            </a:pPr>
            <a:r>
              <a:rPr lang="nl-NL" sz="2800" dirty="0">
                <a:solidFill>
                  <a:srgbClr val="FFFFCC"/>
                </a:solidFill>
                <a:latin typeface="Arial" charset="0"/>
              </a:rPr>
              <a:t>21 Onschuld en oprechtheid mogen mij bewaren,</a:t>
            </a:r>
          </a:p>
          <a:p>
            <a:pPr algn="ctr" fontAlgn="base">
              <a:spcBef>
                <a:spcPct val="0"/>
              </a:spcBef>
              <a:spcAft>
                <a:spcPct val="0"/>
              </a:spcAft>
            </a:pPr>
            <a:r>
              <a:rPr lang="nl-NL" sz="2800" dirty="0">
                <a:solidFill>
                  <a:srgbClr val="FFFFCC"/>
                </a:solidFill>
                <a:latin typeface="Arial" charset="0"/>
              </a:rPr>
              <a:t>op u is mijn hoop gevestigd.</a:t>
            </a:r>
          </a:p>
          <a:p>
            <a:pPr algn="ctr" fontAlgn="base">
              <a:spcBef>
                <a:spcPct val="0"/>
              </a:spcBef>
              <a:spcAft>
                <a:spcPct val="0"/>
              </a:spcAft>
            </a:pPr>
            <a:r>
              <a:rPr lang="nl-NL" sz="2800" dirty="0">
                <a:solidFill>
                  <a:srgbClr val="FFFFCC"/>
                </a:solidFill>
                <a:latin typeface="Arial" charset="0"/>
              </a:rPr>
              <a:t>22 God, verlos Israël,</a:t>
            </a:r>
          </a:p>
          <a:p>
            <a:pPr algn="ctr" fontAlgn="base">
              <a:spcBef>
                <a:spcPct val="0"/>
              </a:spcBef>
              <a:spcAft>
                <a:spcPct val="0"/>
              </a:spcAft>
            </a:pPr>
            <a:r>
              <a:rPr lang="nl-NL" sz="2800" dirty="0">
                <a:solidFill>
                  <a:srgbClr val="FFFFCC"/>
                </a:solidFill>
                <a:latin typeface="Arial" charset="0"/>
              </a:rPr>
              <a:t>verlos het van al zijn angsten.</a:t>
            </a:r>
          </a:p>
        </p:txBody>
      </p:sp>
    </p:spTree>
    <p:extLst>
      <p:ext uri="{BB962C8B-B14F-4D97-AF65-F5344CB8AC3E}">
        <p14:creationId xmlns:p14="http://schemas.microsoft.com/office/powerpoint/2010/main" val="158594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738605" y="1"/>
            <a:ext cx="10843795" cy="6858000"/>
          </a:xfrm>
        </p:spPr>
        <p:txBody>
          <a:bodyPr>
            <a:normAutofit/>
          </a:bodyPr>
          <a:lstStyle/>
          <a:p>
            <a:r>
              <a:rPr lang="en-US" sz="5400" i="1" dirty="0">
                <a:solidFill>
                  <a:schemeClr val="bg1"/>
                </a:solidFill>
                <a:latin typeface="+mn-lt"/>
              </a:rPr>
              <a:t>In manus </a:t>
            </a:r>
            <a:r>
              <a:rPr lang="en-US" sz="5400" i="1" dirty="0" err="1">
                <a:solidFill>
                  <a:schemeClr val="bg1"/>
                </a:solidFill>
                <a:latin typeface="+mn-lt"/>
              </a:rPr>
              <a:t>tuas</a:t>
            </a:r>
            <a:r>
              <a:rPr lang="en-US" sz="5400" i="1" dirty="0">
                <a:solidFill>
                  <a:schemeClr val="bg1"/>
                </a:solidFill>
                <a:latin typeface="+mn-lt"/>
              </a:rPr>
              <a:t> pater</a:t>
            </a:r>
            <a:br>
              <a:rPr lang="en-US" sz="5400" i="1" dirty="0">
                <a:solidFill>
                  <a:schemeClr val="bg1"/>
                </a:solidFill>
                <a:latin typeface="+mn-lt"/>
              </a:rPr>
            </a:br>
            <a:r>
              <a:rPr lang="en-US" sz="5400" i="1" dirty="0" err="1">
                <a:solidFill>
                  <a:schemeClr val="bg1"/>
                </a:solidFill>
                <a:latin typeface="+mn-lt"/>
              </a:rPr>
              <a:t>commendo</a:t>
            </a:r>
            <a:r>
              <a:rPr lang="en-US" sz="5400" i="1" dirty="0">
                <a:solidFill>
                  <a:schemeClr val="bg1"/>
                </a:solidFill>
                <a:latin typeface="+mn-lt"/>
              </a:rPr>
              <a:t> </a:t>
            </a:r>
            <a:r>
              <a:rPr lang="en-US" sz="5400" i="1" dirty="0" err="1">
                <a:solidFill>
                  <a:schemeClr val="bg1"/>
                </a:solidFill>
                <a:latin typeface="+mn-lt"/>
              </a:rPr>
              <a:t>spiritum</a:t>
            </a:r>
            <a:r>
              <a:rPr lang="en-US" sz="5400" i="1" dirty="0">
                <a:solidFill>
                  <a:schemeClr val="bg1"/>
                </a:solidFill>
                <a:latin typeface="+mn-lt"/>
              </a:rPr>
              <a:t> </a:t>
            </a:r>
            <a:r>
              <a:rPr lang="en-US" sz="5400" i="1" dirty="0" err="1">
                <a:solidFill>
                  <a:schemeClr val="bg1"/>
                </a:solidFill>
                <a:latin typeface="+mn-lt"/>
              </a:rPr>
              <a:t>meum</a:t>
            </a:r>
            <a:endParaRPr lang="nl-NL" sz="3840" i="1" dirty="0">
              <a:solidFill>
                <a:schemeClr val="bg1"/>
              </a:solidFill>
              <a:latin typeface="+mn-lt"/>
            </a:endParaRPr>
          </a:p>
        </p:txBody>
      </p:sp>
      <p:sp>
        <p:nvSpPr>
          <p:cNvPr id="6" name="Tekstvak 5"/>
          <p:cNvSpPr txBox="1"/>
          <p:nvPr/>
        </p:nvSpPr>
        <p:spPr>
          <a:xfrm>
            <a:off x="543997" y="5581264"/>
            <a:ext cx="11374350" cy="646331"/>
          </a:xfrm>
          <a:prstGeom prst="rect">
            <a:avLst/>
          </a:prstGeom>
          <a:noFill/>
        </p:spPr>
        <p:txBody>
          <a:bodyPr wrap="square" rtlCol="0">
            <a:spAutoFit/>
          </a:bodyPr>
          <a:lstStyle/>
          <a:p>
            <a:pPr algn="ctr"/>
            <a:r>
              <a:rPr lang="nl-NL" sz="3600" i="1" dirty="0">
                <a:solidFill>
                  <a:srgbClr val="FFC000"/>
                </a:solidFill>
              </a:rPr>
              <a:t>(Vader, in Uw handen leg ik mijn leven)</a:t>
            </a:r>
          </a:p>
        </p:txBody>
      </p:sp>
      <p:sp>
        <p:nvSpPr>
          <p:cNvPr id="3" name="Tekstvak 2">
            <a:extLst>
              <a:ext uri="{FF2B5EF4-FFF2-40B4-BE49-F238E27FC236}">
                <a16:creationId xmlns:a16="http://schemas.microsoft.com/office/drawing/2014/main" id="{C4A9BE90-29EC-4BE1-8C3D-90504FE7C62A}"/>
              </a:ext>
            </a:extLst>
          </p:cNvPr>
          <p:cNvSpPr txBox="1"/>
          <p:nvPr/>
        </p:nvSpPr>
        <p:spPr>
          <a:xfrm>
            <a:off x="294198" y="206734"/>
            <a:ext cx="4245997" cy="646331"/>
          </a:xfrm>
          <a:prstGeom prst="rect">
            <a:avLst/>
          </a:prstGeom>
          <a:noFill/>
        </p:spPr>
        <p:txBody>
          <a:bodyPr wrap="square" rtlCol="0">
            <a:spAutoFit/>
          </a:bodyPr>
          <a:lstStyle/>
          <a:p>
            <a:r>
              <a:rPr lang="en-US" sz="3600" b="1" i="1" dirty="0">
                <a:solidFill>
                  <a:srgbClr val="FFC000"/>
                </a:solidFill>
              </a:rPr>
              <a:t>Combo:</a:t>
            </a:r>
            <a:endParaRPr lang="nl-NL" sz="3600" b="1" i="1" dirty="0">
              <a:solidFill>
                <a:srgbClr val="FFC000"/>
              </a:solidFill>
            </a:endParaRPr>
          </a:p>
        </p:txBody>
      </p:sp>
    </p:spTree>
    <p:extLst>
      <p:ext uri="{BB962C8B-B14F-4D97-AF65-F5344CB8AC3E}">
        <p14:creationId xmlns:p14="http://schemas.microsoft.com/office/powerpoint/2010/main" val="3997404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340" y="1158497"/>
            <a:ext cx="8044592" cy="5353310"/>
          </a:xfrm>
          <a:prstGeom prst="rect">
            <a:avLst/>
          </a:prstGeom>
          <a:effectLst>
            <a:softEdge rad="127000"/>
          </a:effectLst>
        </p:spPr>
      </p:pic>
      <p:sp>
        <p:nvSpPr>
          <p:cNvPr id="2" name="Titel 1"/>
          <p:cNvSpPr>
            <a:spLocks noGrp="1"/>
          </p:cNvSpPr>
          <p:nvPr>
            <p:ph type="title" idx="4294967295"/>
          </p:nvPr>
        </p:nvSpPr>
        <p:spPr>
          <a:xfrm>
            <a:off x="1524000" y="0"/>
            <a:ext cx="9144000" cy="1158497"/>
          </a:xfrm>
        </p:spPr>
        <p:txBody>
          <a:bodyPr>
            <a:normAutofit/>
          </a:bodyPr>
          <a:lstStyle/>
          <a:p>
            <a:r>
              <a:rPr lang="nl-NL" sz="4320" i="1" dirty="0">
                <a:solidFill>
                  <a:schemeClr val="bg1"/>
                </a:solidFill>
                <a:latin typeface="+mn-lt"/>
              </a:rPr>
              <a:t>Lezing van 1 Korintiërs 1:21-25</a:t>
            </a:r>
          </a:p>
        </p:txBody>
      </p:sp>
      <p:sp>
        <p:nvSpPr>
          <p:cNvPr id="4" name="Rectangle 3">
            <a:extLst>
              <a:ext uri="{FF2B5EF4-FFF2-40B4-BE49-F238E27FC236}">
                <a16:creationId xmlns:a16="http://schemas.microsoft.com/office/drawing/2014/main" id="{430CB321-944F-495D-9A90-3A3A0F18F407}"/>
              </a:ext>
            </a:extLst>
          </p:cNvPr>
          <p:cNvSpPr>
            <a:spLocks noChangeArrowheads="1"/>
          </p:cNvSpPr>
          <p:nvPr/>
        </p:nvSpPr>
        <p:spPr bwMode="auto">
          <a:xfrm>
            <a:off x="247816" y="1849993"/>
            <a:ext cx="11696367" cy="3970318"/>
          </a:xfrm>
          <a:prstGeom prst="rect">
            <a:avLst/>
          </a:prstGeom>
          <a:solidFill>
            <a:srgbClr val="002060"/>
          </a:solidFill>
          <a:ln w="9525">
            <a:noFill/>
            <a:miter lim="800000"/>
            <a:headEnd/>
            <a:tailEnd/>
          </a:ln>
          <a:effectLst/>
        </p:spPr>
        <p:txBody>
          <a:bodyPr wrap="square" lIns="317400" anchor="ctr">
            <a:spAutoFit/>
          </a:bodyPr>
          <a:lstStyle/>
          <a:p>
            <a:pPr algn="ctr" fontAlgn="base">
              <a:spcBef>
                <a:spcPct val="0"/>
              </a:spcBef>
              <a:spcAft>
                <a:spcPct val="0"/>
              </a:spcAft>
            </a:pPr>
            <a:r>
              <a:rPr lang="nl-NL" sz="2800" dirty="0">
                <a:solidFill>
                  <a:srgbClr val="FFFFCC"/>
                </a:solidFill>
                <a:latin typeface="Arial" charset="0"/>
              </a:rPr>
              <a:t>21Want zoals God in zijn wijsheid bepaalde, heeft de wereld hem niet door haar wijsheid gekend, en hij heeft besloten hen die geloven te redden door de dwaasheid van onze verkondiging. 22 De Joden vragen om wonderen en de Grieken zoeken wijsheid, 23 maar wij verkondigen een gekruisigde Christus, voor Joden aanstootgevend en voor heidenen dwaas. 24Maar voor wie geroepen zijn, zowel Joden als Grieken, is Christus Gods kracht en wijsheid, 25 want het dwaze van God is wijzer dan mensen, en het zwakke van God is sterker dan mensen.</a:t>
            </a:r>
          </a:p>
        </p:txBody>
      </p:sp>
    </p:spTree>
    <p:extLst>
      <p:ext uri="{BB962C8B-B14F-4D97-AF65-F5344CB8AC3E}">
        <p14:creationId xmlns:p14="http://schemas.microsoft.com/office/powerpoint/2010/main" val="2951075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738605" y="1"/>
            <a:ext cx="10843795" cy="6858000"/>
          </a:xfrm>
        </p:spPr>
        <p:txBody>
          <a:bodyPr>
            <a:normAutofit/>
          </a:bodyPr>
          <a:lstStyle/>
          <a:p>
            <a:r>
              <a:rPr lang="nl-NL" sz="5400" i="1" dirty="0" err="1">
                <a:solidFill>
                  <a:schemeClr val="bg1"/>
                </a:solidFill>
                <a:latin typeface="+mn-lt"/>
              </a:rPr>
              <a:t>Adoramus</a:t>
            </a:r>
            <a:r>
              <a:rPr lang="nl-NL" sz="5400" i="1" dirty="0">
                <a:solidFill>
                  <a:schemeClr val="bg1"/>
                </a:solidFill>
                <a:latin typeface="+mn-lt"/>
              </a:rPr>
              <a:t> te, o </a:t>
            </a:r>
            <a:r>
              <a:rPr lang="nl-NL" sz="5400" i="1" dirty="0" err="1">
                <a:solidFill>
                  <a:schemeClr val="bg1"/>
                </a:solidFill>
                <a:latin typeface="+mn-lt"/>
              </a:rPr>
              <a:t>Christe</a:t>
            </a:r>
            <a:br>
              <a:rPr lang="nl-NL" sz="5400" i="1" dirty="0">
                <a:solidFill>
                  <a:schemeClr val="bg1"/>
                </a:solidFill>
                <a:latin typeface="+mn-lt"/>
              </a:rPr>
            </a:br>
            <a:br>
              <a:rPr lang="nl-NL" sz="5400" i="1" dirty="0">
                <a:solidFill>
                  <a:schemeClr val="bg1"/>
                </a:solidFill>
                <a:latin typeface="+mn-lt"/>
              </a:rPr>
            </a:br>
            <a:br>
              <a:rPr lang="nl-NL" sz="3840" i="1" dirty="0">
                <a:solidFill>
                  <a:schemeClr val="bg1"/>
                </a:solidFill>
                <a:latin typeface="+mn-lt"/>
              </a:rPr>
            </a:br>
            <a:endParaRPr lang="nl-NL" sz="3840" i="1" dirty="0">
              <a:solidFill>
                <a:schemeClr val="bg1"/>
              </a:solidFill>
              <a:latin typeface="+mn-lt"/>
            </a:endParaRPr>
          </a:p>
        </p:txBody>
      </p:sp>
      <p:sp>
        <p:nvSpPr>
          <p:cNvPr id="6" name="Tekstvak 5"/>
          <p:cNvSpPr txBox="1"/>
          <p:nvPr/>
        </p:nvSpPr>
        <p:spPr>
          <a:xfrm>
            <a:off x="609600" y="4794084"/>
            <a:ext cx="11374350" cy="769441"/>
          </a:xfrm>
          <a:prstGeom prst="rect">
            <a:avLst/>
          </a:prstGeom>
          <a:noFill/>
        </p:spPr>
        <p:txBody>
          <a:bodyPr wrap="square" rtlCol="0">
            <a:spAutoFit/>
          </a:bodyPr>
          <a:lstStyle/>
          <a:p>
            <a:pPr algn="ctr"/>
            <a:r>
              <a:rPr lang="nl-NL" sz="4400" i="1" dirty="0">
                <a:solidFill>
                  <a:srgbClr val="FFC000"/>
                </a:solidFill>
              </a:rPr>
              <a:t>(Wij aanbidden U, o Christus)</a:t>
            </a:r>
          </a:p>
        </p:txBody>
      </p:sp>
      <p:sp>
        <p:nvSpPr>
          <p:cNvPr id="3" name="Tekstvak 2">
            <a:extLst>
              <a:ext uri="{FF2B5EF4-FFF2-40B4-BE49-F238E27FC236}">
                <a16:creationId xmlns:a16="http://schemas.microsoft.com/office/drawing/2014/main" id="{C4A9BE90-29EC-4BE1-8C3D-90504FE7C62A}"/>
              </a:ext>
            </a:extLst>
          </p:cNvPr>
          <p:cNvSpPr txBox="1"/>
          <p:nvPr/>
        </p:nvSpPr>
        <p:spPr>
          <a:xfrm>
            <a:off x="294198" y="206734"/>
            <a:ext cx="4245997" cy="646331"/>
          </a:xfrm>
          <a:prstGeom prst="rect">
            <a:avLst/>
          </a:prstGeom>
          <a:noFill/>
        </p:spPr>
        <p:txBody>
          <a:bodyPr wrap="square" rtlCol="0">
            <a:spAutoFit/>
          </a:bodyPr>
          <a:lstStyle/>
          <a:p>
            <a:r>
              <a:rPr lang="en-US" sz="3600" b="1" i="1" dirty="0">
                <a:solidFill>
                  <a:srgbClr val="FFC000"/>
                </a:solidFill>
              </a:rPr>
              <a:t>Lied:</a:t>
            </a:r>
            <a:endParaRPr lang="nl-NL" sz="3600" b="1" i="1" dirty="0">
              <a:solidFill>
                <a:srgbClr val="FFC000"/>
              </a:solidFill>
            </a:endParaRPr>
          </a:p>
        </p:txBody>
      </p:sp>
      <p:pic>
        <p:nvPicPr>
          <p:cNvPr id="5" name="Taizé - Adoramus te, o Christe">
            <a:hlinkClick r:id="" action="ppaction://media"/>
            <a:extLst>
              <a:ext uri="{FF2B5EF4-FFF2-40B4-BE49-F238E27FC236}">
                <a16:creationId xmlns:a16="http://schemas.microsoft.com/office/drawing/2014/main" id="{DF40B136-951B-4BB7-956B-6E12C788DA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600" y="5628398"/>
            <a:ext cx="609600" cy="609600"/>
          </a:xfrm>
          <a:prstGeom prst="rect">
            <a:avLst/>
          </a:prstGeom>
        </p:spPr>
      </p:pic>
    </p:spTree>
    <p:extLst>
      <p:ext uri="{BB962C8B-B14F-4D97-AF65-F5344CB8AC3E}">
        <p14:creationId xmlns:p14="http://schemas.microsoft.com/office/powerpoint/2010/main" val="5342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HansvDalen\Mijn documenten\Kerkenwerk\jeugdwerk\Taizé\zaterdag.jpg">
            <a:extLst>
              <a:ext uri="{FF2B5EF4-FFF2-40B4-BE49-F238E27FC236}">
                <a16:creationId xmlns:a16="http://schemas.microsoft.com/office/drawing/2014/main" id="{66EC9CA6-C4C5-45AC-B624-33B117096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1" y="-159026"/>
            <a:ext cx="12224171" cy="800894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idx="4294967295"/>
          </p:nvPr>
        </p:nvSpPr>
        <p:spPr>
          <a:xfrm>
            <a:off x="1602701" y="145435"/>
            <a:ext cx="8892480" cy="1036915"/>
          </a:xfrm>
        </p:spPr>
        <p:txBody>
          <a:bodyPr anchor="t">
            <a:noAutofit/>
          </a:bodyPr>
          <a:lstStyle/>
          <a:p>
            <a:r>
              <a:rPr lang="nl-NL" sz="4800" i="1" dirty="0">
                <a:solidFill>
                  <a:schemeClr val="bg1"/>
                </a:solidFill>
                <a:latin typeface="+mn-lt"/>
              </a:rPr>
              <a:t>Meditatieve woorden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HansvDalen\Mijn documenten\Kerkenwerk\jeugdwerk\Taizé\zaterdag.jpg">
            <a:extLst>
              <a:ext uri="{FF2B5EF4-FFF2-40B4-BE49-F238E27FC236}">
                <a16:creationId xmlns:a16="http://schemas.microsoft.com/office/drawing/2014/main" id="{B4980768-99FC-45D2-8BA3-B9AD93CC4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1" y="-159026"/>
            <a:ext cx="12224171" cy="800894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idx="4294967295"/>
          </p:nvPr>
        </p:nvSpPr>
        <p:spPr>
          <a:xfrm>
            <a:off x="95416" y="1"/>
            <a:ext cx="12022372" cy="6758608"/>
          </a:xfrm>
        </p:spPr>
        <p:txBody>
          <a:bodyPr anchor="t">
            <a:noAutofit/>
          </a:bodyPr>
          <a:lstStyle/>
          <a:p>
            <a:br>
              <a:rPr lang="nl-NL" sz="3600" i="1" dirty="0">
                <a:solidFill>
                  <a:schemeClr val="bg1"/>
                </a:solidFill>
                <a:latin typeface="+mn-lt"/>
              </a:rPr>
            </a:br>
            <a:br>
              <a:rPr lang="nl-NL" sz="3600" b="1" dirty="0">
                <a:solidFill>
                  <a:schemeClr val="bg1"/>
                </a:solidFill>
                <a:latin typeface="+mn-lt"/>
              </a:rPr>
            </a:br>
            <a:br>
              <a:rPr lang="nl-NL" sz="3600" b="1" dirty="0">
                <a:solidFill>
                  <a:schemeClr val="bg1"/>
                </a:solidFill>
                <a:latin typeface="+mn-lt"/>
              </a:rPr>
            </a:br>
            <a:br>
              <a:rPr lang="nl-NL" sz="3600" b="1" dirty="0">
                <a:solidFill>
                  <a:schemeClr val="bg1"/>
                </a:solidFill>
                <a:latin typeface="+mn-lt"/>
              </a:rPr>
            </a:br>
            <a:br>
              <a:rPr lang="nl-NL" sz="3600" b="1" dirty="0">
                <a:solidFill>
                  <a:schemeClr val="bg1"/>
                </a:solidFill>
                <a:latin typeface="+mn-lt"/>
              </a:rPr>
            </a:br>
            <a:r>
              <a:rPr lang="nl-NL" sz="5760" b="1" dirty="0">
                <a:solidFill>
                  <a:schemeClr val="bg1"/>
                </a:solidFill>
                <a:latin typeface="+mn-lt"/>
              </a:rPr>
              <a:t>- </a:t>
            </a:r>
            <a:r>
              <a:rPr lang="nl-NL" sz="5760" b="1" i="1" dirty="0">
                <a:solidFill>
                  <a:schemeClr val="bg1"/>
                </a:solidFill>
                <a:latin typeface="+mn-lt"/>
              </a:rPr>
              <a:t>Stilte -</a:t>
            </a:r>
          </a:p>
        </p:txBody>
      </p:sp>
    </p:spTree>
    <p:extLst>
      <p:ext uri="{BB962C8B-B14F-4D97-AF65-F5344CB8AC3E}">
        <p14:creationId xmlns:p14="http://schemas.microsoft.com/office/powerpoint/2010/main" val="1574834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738605" y="1"/>
            <a:ext cx="10843795" cy="6858000"/>
          </a:xfrm>
        </p:spPr>
        <p:txBody>
          <a:bodyPr>
            <a:normAutofit/>
          </a:bodyPr>
          <a:lstStyle/>
          <a:p>
            <a:r>
              <a:rPr lang="en-US" sz="5400" i="1" dirty="0">
                <a:solidFill>
                  <a:schemeClr val="bg1"/>
                </a:solidFill>
                <a:latin typeface="+mn-lt"/>
              </a:rPr>
              <a:t>Wait for the Lord, </a:t>
            </a:r>
            <a:br>
              <a:rPr lang="en-US" sz="5400" i="1" dirty="0">
                <a:solidFill>
                  <a:schemeClr val="bg1"/>
                </a:solidFill>
                <a:latin typeface="+mn-lt"/>
              </a:rPr>
            </a:br>
            <a:r>
              <a:rPr lang="en-US" sz="5400" i="1" dirty="0">
                <a:solidFill>
                  <a:schemeClr val="bg1"/>
                </a:solidFill>
                <a:latin typeface="+mn-lt"/>
              </a:rPr>
              <a:t>whose day is near.</a:t>
            </a:r>
            <a:br>
              <a:rPr lang="en-US" sz="5400" i="1" dirty="0">
                <a:solidFill>
                  <a:schemeClr val="bg1"/>
                </a:solidFill>
                <a:latin typeface="+mn-lt"/>
              </a:rPr>
            </a:br>
            <a:r>
              <a:rPr lang="en-US" sz="5400" i="1" dirty="0">
                <a:solidFill>
                  <a:schemeClr val="bg1"/>
                </a:solidFill>
                <a:latin typeface="+mn-lt"/>
              </a:rPr>
              <a:t>Wait for the Lord: </a:t>
            </a:r>
            <a:br>
              <a:rPr lang="en-US" sz="5400" i="1" dirty="0">
                <a:solidFill>
                  <a:schemeClr val="bg1"/>
                </a:solidFill>
                <a:latin typeface="+mn-lt"/>
              </a:rPr>
            </a:br>
            <a:r>
              <a:rPr lang="en-US" sz="5400" i="1" dirty="0">
                <a:solidFill>
                  <a:schemeClr val="bg1"/>
                </a:solidFill>
                <a:latin typeface="+mn-lt"/>
              </a:rPr>
              <a:t>be strong, take heart!</a:t>
            </a:r>
            <a:br>
              <a:rPr lang="nl-NL" sz="3840" i="1" dirty="0">
                <a:solidFill>
                  <a:schemeClr val="bg1"/>
                </a:solidFill>
                <a:latin typeface="+mn-lt"/>
              </a:rPr>
            </a:br>
            <a:endParaRPr lang="nl-NL" sz="3840" i="1" dirty="0">
              <a:solidFill>
                <a:schemeClr val="bg1"/>
              </a:solidFill>
              <a:latin typeface="+mn-lt"/>
            </a:endParaRPr>
          </a:p>
        </p:txBody>
      </p:sp>
      <p:sp>
        <p:nvSpPr>
          <p:cNvPr id="6" name="Tekstvak 5"/>
          <p:cNvSpPr txBox="1"/>
          <p:nvPr/>
        </p:nvSpPr>
        <p:spPr>
          <a:xfrm>
            <a:off x="543997" y="5581264"/>
            <a:ext cx="11374350" cy="646331"/>
          </a:xfrm>
          <a:prstGeom prst="rect">
            <a:avLst/>
          </a:prstGeom>
          <a:noFill/>
        </p:spPr>
        <p:txBody>
          <a:bodyPr wrap="square" rtlCol="0">
            <a:spAutoFit/>
          </a:bodyPr>
          <a:lstStyle/>
          <a:p>
            <a:pPr algn="ctr"/>
            <a:r>
              <a:rPr lang="nl-NL" sz="3600" i="1" dirty="0">
                <a:solidFill>
                  <a:srgbClr val="FFC000"/>
                </a:solidFill>
              </a:rPr>
              <a:t>(Zie uit naar God, Zijn dag is nabij, wees sterk, houd moed!)</a:t>
            </a:r>
          </a:p>
        </p:txBody>
      </p:sp>
      <p:sp>
        <p:nvSpPr>
          <p:cNvPr id="3" name="Tekstvak 2">
            <a:extLst>
              <a:ext uri="{FF2B5EF4-FFF2-40B4-BE49-F238E27FC236}">
                <a16:creationId xmlns:a16="http://schemas.microsoft.com/office/drawing/2014/main" id="{C4A9BE90-29EC-4BE1-8C3D-90504FE7C62A}"/>
              </a:ext>
            </a:extLst>
          </p:cNvPr>
          <p:cNvSpPr txBox="1"/>
          <p:nvPr/>
        </p:nvSpPr>
        <p:spPr>
          <a:xfrm>
            <a:off x="294198" y="206734"/>
            <a:ext cx="4245997" cy="646331"/>
          </a:xfrm>
          <a:prstGeom prst="rect">
            <a:avLst/>
          </a:prstGeom>
          <a:noFill/>
        </p:spPr>
        <p:txBody>
          <a:bodyPr wrap="square" rtlCol="0">
            <a:spAutoFit/>
          </a:bodyPr>
          <a:lstStyle/>
          <a:p>
            <a:r>
              <a:rPr lang="en-US" sz="3600" b="1" i="1" dirty="0">
                <a:solidFill>
                  <a:srgbClr val="FFC000"/>
                </a:solidFill>
              </a:rPr>
              <a:t>Combo:</a:t>
            </a:r>
            <a:endParaRPr lang="nl-NL" sz="3600" b="1" i="1" dirty="0">
              <a:solidFill>
                <a:srgbClr val="FFC000"/>
              </a:solidFill>
            </a:endParaRPr>
          </a:p>
        </p:txBody>
      </p:sp>
    </p:spTree>
    <p:extLst>
      <p:ext uri="{BB962C8B-B14F-4D97-AF65-F5344CB8AC3E}">
        <p14:creationId xmlns:p14="http://schemas.microsoft.com/office/powerpoint/2010/main" val="2018648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738605" y="1"/>
            <a:ext cx="10843795" cy="6858000"/>
          </a:xfrm>
        </p:spPr>
        <p:txBody>
          <a:bodyPr>
            <a:normAutofit/>
          </a:bodyPr>
          <a:lstStyle/>
          <a:p>
            <a:r>
              <a:rPr lang="nl-NL" sz="5400" i="1" dirty="0" err="1">
                <a:solidFill>
                  <a:schemeClr val="bg1"/>
                </a:solidFill>
                <a:latin typeface="+mn-lt"/>
              </a:rPr>
              <a:t>Jésus</a:t>
            </a:r>
            <a:r>
              <a:rPr lang="nl-NL" sz="5400" i="1" dirty="0">
                <a:solidFill>
                  <a:schemeClr val="bg1"/>
                </a:solidFill>
                <a:latin typeface="+mn-lt"/>
              </a:rPr>
              <a:t> </a:t>
            </a:r>
            <a:r>
              <a:rPr lang="nl-NL" sz="5400" i="1" dirty="0" err="1">
                <a:solidFill>
                  <a:schemeClr val="bg1"/>
                </a:solidFill>
                <a:latin typeface="+mn-lt"/>
              </a:rPr>
              <a:t>le</a:t>
            </a:r>
            <a:r>
              <a:rPr lang="nl-NL" sz="5400" i="1" dirty="0">
                <a:solidFill>
                  <a:schemeClr val="bg1"/>
                </a:solidFill>
                <a:latin typeface="+mn-lt"/>
              </a:rPr>
              <a:t> </a:t>
            </a:r>
            <a:r>
              <a:rPr lang="nl-NL" sz="5400" i="1" dirty="0" err="1">
                <a:solidFill>
                  <a:schemeClr val="bg1"/>
                </a:solidFill>
                <a:latin typeface="+mn-lt"/>
              </a:rPr>
              <a:t>Christ</a:t>
            </a:r>
            <a:br>
              <a:rPr lang="nl-NL" sz="5400" i="1" dirty="0">
                <a:solidFill>
                  <a:schemeClr val="bg1"/>
                </a:solidFill>
                <a:latin typeface="+mn-lt"/>
              </a:rPr>
            </a:br>
            <a:br>
              <a:rPr lang="nl-NL" sz="5400" i="1" dirty="0">
                <a:solidFill>
                  <a:schemeClr val="bg1"/>
                </a:solidFill>
                <a:latin typeface="+mn-lt"/>
              </a:rPr>
            </a:br>
            <a:r>
              <a:rPr lang="nl-NL" sz="5400" i="1" dirty="0">
                <a:solidFill>
                  <a:schemeClr val="bg1"/>
                </a:solidFill>
                <a:latin typeface="+mn-lt"/>
              </a:rPr>
              <a:t>Jezus, U bent </a:t>
            </a:r>
            <a:br>
              <a:rPr lang="nl-NL" sz="5400" i="1" dirty="0">
                <a:solidFill>
                  <a:schemeClr val="bg1"/>
                </a:solidFill>
                <a:latin typeface="+mn-lt"/>
              </a:rPr>
            </a:br>
            <a:r>
              <a:rPr lang="nl-NL" sz="5400" i="1" dirty="0">
                <a:solidFill>
                  <a:schemeClr val="bg1"/>
                </a:solidFill>
                <a:latin typeface="+mn-lt"/>
              </a:rPr>
              <a:t>het licht in ons leven. </a:t>
            </a:r>
            <a:br>
              <a:rPr lang="nl-NL" sz="5400" i="1" dirty="0">
                <a:solidFill>
                  <a:schemeClr val="bg1"/>
                </a:solidFill>
                <a:latin typeface="+mn-lt"/>
              </a:rPr>
            </a:br>
            <a:r>
              <a:rPr lang="nl-NL" sz="5400" i="1" dirty="0">
                <a:solidFill>
                  <a:schemeClr val="bg1"/>
                </a:solidFill>
                <a:latin typeface="+mn-lt"/>
              </a:rPr>
              <a:t>Laat nimmer toe, </a:t>
            </a:r>
            <a:br>
              <a:rPr lang="nl-NL" sz="5400" i="1" dirty="0">
                <a:solidFill>
                  <a:schemeClr val="bg1"/>
                </a:solidFill>
                <a:latin typeface="+mn-lt"/>
              </a:rPr>
            </a:br>
            <a:r>
              <a:rPr lang="nl-NL" sz="5400" i="1" dirty="0">
                <a:solidFill>
                  <a:schemeClr val="bg1"/>
                </a:solidFill>
                <a:latin typeface="+mn-lt"/>
              </a:rPr>
              <a:t>dat het duister tot mij spreekt</a:t>
            </a:r>
            <a:endParaRPr lang="nl-NL" sz="3840" i="1" dirty="0">
              <a:solidFill>
                <a:schemeClr val="bg1"/>
              </a:solidFill>
              <a:latin typeface="+mn-lt"/>
            </a:endParaRPr>
          </a:p>
        </p:txBody>
      </p:sp>
      <p:sp>
        <p:nvSpPr>
          <p:cNvPr id="3" name="Tekstvak 2">
            <a:extLst>
              <a:ext uri="{FF2B5EF4-FFF2-40B4-BE49-F238E27FC236}">
                <a16:creationId xmlns:a16="http://schemas.microsoft.com/office/drawing/2014/main" id="{C4A9BE90-29EC-4BE1-8C3D-90504FE7C62A}"/>
              </a:ext>
            </a:extLst>
          </p:cNvPr>
          <p:cNvSpPr txBox="1"/>
          <p:nvPr/>
        </p:nvSpPr>
        <p:spPr>
          <a:xfrm>
            <a:off x="294198" y="206734"/>
            <a:ext cx="4245997" cy="646331"/>
          </a:xfrm>
          <a:prstGeom prst="rect">
            <a:avLst/>
          </a:prstGeom>
          <a:noFill/>
        </p:spPr>
        <p:txBody>
          <a:bodyPr wrap="square" rtlCol="0">
            <a:spAutoFit/>
          </a:bodyPr>
          <a:lstStyle/>
          <a:p>
            <a:r>
              <a:rPr lang="en-US" sz="3600" b="1" i="1" dirty="0">
                <a:solidFill>
                  <a:srgbClr val="FFC000"/>
                </a:solidFill>
              </a:rPr>
              <a:t>Combo:</a:t>
            </a:r>
            <a:endParaRPr lang="nl-NL" sz="3600" b="1" i="1" dirty="0">
              <a:solidFill>
                <a:srgbClr val="FFC000"/>
              </a:solidFill>
            </a:endParaRPr>
          </a:p>
        </p:txBody>
      </p:sp>
    </p:spTree>
    <p:extLst>
      <p:ext uri="{BB962C8B-B14F-4D97-AF65-F5344CB8AC3E}">
        <p14:creationId xmlns:p14="http://schemas.microsoft.com/office/powerpoint/2010/main" val="3018135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652195" y="0"/>
            <a:ext cx="10930205" cy="2219266"/>
          </a:xfrm>
        </p:spPr>
        <p:txBody>
          <a:bodyPr>
            <a:normAutofit/>
          </a:bodyPr>
          <a:lstStyle/>
          <a:p>
            <a:r>
              <a:rPr lang="nl-NL" sz="3840" dirty="0">
                <a:solidFill>
                  <a:schemeClr val="bg1"/>
                </a:solidFill>
                <a:latin typeface="+mn-lt"/>
              </a:rPr>
              <a:t>Voorbede - Onze Vader – Christusgebed</a:t>
            </a:r>
            <a:br>
              <a:rPr lang="nl-NL" sz="3840" dirty="0">
                <a:solidFill>
                  <a:schemeClr val="bg1"/>
                </a:solidFill>
                <a:latin typeface="+mn-lt"/>
              </a:rPr>
            </a:br>
            <a:r>
              <a:rPr lang="nl-NL" sz="3840" i="1" dirty="0">
                <a:solidFill>
                  <a:schemeClr val="bg1"/>
                </a:solidFill>
                <a:latin typeface="+mn-lt"/>
              </a:rPr>
              <a:t>Afgewisseld met Kyrie </a:t>
            </a:r>
            <a:r>
              <a:rPr lang="nl-NL" sz="3840" i="1" dirty="0" err="1">
                <a:solidFill>
                  <a:schemeClr val="bg1"/>
                </a:solidFill>
                <a:latin typeface="+mn-lt"/>
              </a:rPr>
              <a:t>Eleison</a:t>
            </a:r>
            <a:r>
              <a:rPr lang="nl-NL" sz="3840" i="1" dirty="0">
                <a:solidFill>
                  <a:schemeClr val="bg1"/>
                </a:solidFill>
                <a:latin typeface="+mn-lt"/>
              </a:rPr>
              <a:t>…</a:t>
            </a:r>
            <a:endParaRPr lang="en-US" sz="3840" i="1" dirty="0">
              <a:solidFill>
                <a:schemeClr val="bg1"/>
              </a:solidFill>
              <a:latin typeface="+mn-l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978" y="1787218"/>
            <a:ext cx="7010400" cy="4236720"/>
          </a:xfrm>
          <a:prstGeom prst="rect">
            <a:avLst/>
          </a:prstGeom>
          <a:effectLst>
            <a:softEdge rad="127000"/>
          </a:effectLst>
        </p:spPr>
      </p:pic>
    </p:spTree>
    <p:extLst>
      <p:ext uri="{BB962C8B-B14F-4D97-AF65-F5344CB8AC3E}">
        <p14:creationId xmlns:p14="http://schemas.microsoft.com/office/powerpoint/2010/main" val="860609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738605" y="1"/>
            <a:ext cx="10843795" cy="6858000"/>
          </a:xfrm>
        </p:spPr>
        <p:txBody>
          <a:bodyPr>
            <a:normAutofit/>
          </a:bodyPr>
          <a:lstStyle/>
          <a:p>
            <a:r>
              <a:rPr lang="sv-SE" sz="5400" i="1" dirty="0">
                <a:solidFill>
                  <a:schemeClr val="bg1"/>
                </a:solidFill>
                <a:latin typeface="+mn-lt"/>
              </a:rPr>
              <a:t>Kristus</a:t>
            </a:r>
            <a:br>
              <a:rPr lang="sv-SE" sz="5400" i="1" dirty="0">
                <a:solidFill>
                  <a:schemeClr val="bg1"/>
                </a:solidFill>
                <a:latin typeface="+mn-lt"/>
              </a:rPr>
            </a:br>
            <a:r>
              <a:rPr lang="sv-SE" sz="5400" i="1" dirty="0">
                <a:solidFill>
                  <a:schemeClr val="bg1"/>
                </a:solidFill>
                <a:latin typeface="+mn-lt"/>
              </a:rPr>
              <a:t>Din ande i oss</a:t>
            </a:r>
            <a:br>
              <a:rPr lang="sv-SE" sz="5400" i="1" dirty="0">
                <a:solidFill>
                  <a:schemeClr val="bg1"/>
                </a:solidFill>
                <a:latin typeface="+mn-lt"/>
              </a:rPr>
            </a:br>
            <a:r>
              <a:rPr lang="sv-SE" sz="5400" i="1" dirty="0">
                <a:solidFill>
                  <a:schemeClr val="bg1"/>
                </a:solidFill>
                <a:latin typeface="+mn-lt"/>
              </a:rPr>
              <a:t>är källa med</a:t>
            </a:r>
            <a:br>
              <a:rPr lang="sv-SE" sz="5400" i="1" dirty="0">
                <a:solidFill>
                  <a:schemeClr val="bg1"/>
                </a:solidFill>
                <a:latin typeface="+mn-lt"/>
              </a:rPr>
            </a:br>
            <a:r>
              <a:rPr lang="sv-SE" sz="5400" i="1" dirty="0">
                <a:solidFill>
                  <a:schemeClr val="bg1"/>
                </a:solidFill>
                <a:latin typeface="+mn-lt"/>
              </a:rPr>
              <a:t>Porlande vatten</a:t>
            </a:r>
            <a:br>
              <a:rPr lang="nl-NL" sz="3840" i="1" dirty="0">
                <a:solidFill>
                  <a:schemeClr val="bg1"/>
                </a:solidFill>
                <a:latin typeface="+mn-lt"/>
              </a:rPr>
            </a:br>
            <a:endParaRPr lang="nl-NL" sz="3840" i="1" dirty="0">
              <a:solidFill>
                <a:schemeClr val="bg1"/>
              </a:solidFill>
              <a:latin typeface="+mn-lt"/>
            </a:endParaRPr>
          </a:p>
        </p:txBody>
      </p:sp>
      <p:sp>
        <p:nvSpPr>
          <p:cNvPr id="6" name="Tekstvak 5"/>
          <p:cNvSpPr txBox="1"/>
          <p:nvPr/>
        </p:nvSpPr>
        <p:spPr>
          <a:xfrm>
            <a:off x="512850" y="4953337"/>
            <a:ext cx="11374350" cy="1446550"/>
          </a:xfrm>
          <a:prstGeom prst="rect">
            <a:avLst/>
          </a:prstGeom>
          <a:noFill/>
        </p:spPr>
        <p:txBody>
          <a:bodyPr wrap="square" rtlCol="0">
            <a:spAutoFit/>
          </a:bodyPr>
          <a:lstStyle/>
          <a:p>
            <a:pPr algn="ctr"/>
            <a:r>
              <a:rPr lang="nl-NL" sz="4400" i="1" dirty="0">
                <a:solidFill>
                  <a:srgbClr val="FFC000"/>
                </a:solidFill>
              </a:rPr>
              <a:t>(Christus, Uw Geest woont in ons. </a:t>
            </a:r>
          </a:p>
          <a:p>
            <a:pPr algn="ctr"/>
            <a:r>
              <a:rPr lang="nl-NL" sz="4400" i="1" dirty="0">
                <a:solidFill>
                  <a:srgbClr val="FFC000"/>
                </a:solidFill>
              </a:rPr>
              <a:t>Hij is de Bron van eeuwig leven)</a:t>
            </a:r>
          </a:p>
        </p:txBody>
      </p:sp>
      <p:sp>
        <p:nvSpPr>
          <p:cNvPr id="3" name="Tekstvak 2">
            <a:extLst>
              <a:ext uri="{FF2B5EF4-FFF2-40B4-BE49-F238E27FC236}">
                <a16:creationId xmlns:a16="http://schemas.microsoft.com/office/drawing/2014/main" id="{C4A9BE90-29EC-4BE1-8C3D-90504FE7C62A}"/>
              </a:ext>
            </a:extLst>
          </p:cNvPr>
          <p:cNvSpPr txBox="1"/>
          <p:nvPr/>
        </p:nvSpPr>
        <p:spPr>
          <a:xfrm>
            <a:off x="294198" y="206734"/>
            <a:ext cx="4245997" cy="646331"/>
          </a:xfrm>
          <a:prstGeom prst="rect">
            <a:avLst/>
          </a:prstGeom>
          <a:noFill/>
        </p:spPr>
        <p:txBody>
          <a:bodyPr wrap="square" rtlCol="0">
            <a:spAutoFit/>
          </a:bodyPr>
          <a:lstStyle/>
          <a:p>
            <a:r>
              <a:rPr lang="en-US" sz="3600" b="1" i="1" dirty="0">
                <a:solidFill>
                  <a:srgbClr val="FFC000"/>
                </a:solidFill>
              </a:rPr>
              <a:t>Lied:</a:t>
            </a:r>
            <a:endParaRPr lang="nl-NL" sz="3600" b="1" i="1" dirty="0">
              <a:solidFill>
                <a:srgbClr val="FFC000"/>
              </a:solidFill>
            </a:endParaRPr>
          </a:p>
        </p:txBody>
      </p:sp>
      <p:pic>
        <p:nvPicPr>
          <p:cNvPr id="4" name="Taizé song - Kristus, Din Ande">
            <a:hlinkClick r:id="" action="ppaction://media"/>
            <a:extLst>
              <a:ext uri="{FF2B5EF4-FFF2-40B4-BE49-F238E27FC236}">
                <a16:creationId xmlns:a16="http://schemas.microsoft.com/office/drawing/2014/main" id="{41503173-24E2-4C5A-A7CF-2D5C48195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600" y="5615057"/>
            <a:ext cx="609600" cy="609600"/>
          </a:xfrm>
          <a:prstGeom prst="rect">
            <a:avLst/>
          </a:prstGeom>
        </p:spPr>
      </p:pic>
    </p:spTree>
    <p:extLst>
      <p:ext uri="{BB962C8B-B14F-4D97-AF65-F5344CB8AC3E}">
        <p14:creationId xmlns:p14="http://schemas.microsoft.com/office/powerpoint/2010/main" val="59398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27221" y="0"/>
            <a:ext cx="11982616" cy="6790414"/>
          </a:xfrm>
        </p:spPr>
        <p:txBody>
          <a:bodyPr>
            <a:normAutofit/>
          </a:bodyPr>
          <a:lstStyle/>
          <a:p>
            <a:r>
              <a:rPr lang="nl-NL" sz="3840" b="1" i="1" dirty="0">
                <a:solidFill>
                  <a:schemeClr val="bg1"/>
                </a:solidFill>
                <a:latin typeface="+mn-lt"/>
              </a:rPr>
              <a:t>Zegenbede</a:t>
            </a:r>
            <a:br>
              <a:rPr lang="nl-NL" sz="3840" dirty="0">
                <a:solidFill>
                  <a:schemeClr val="bg1"/>
                </a:solidFill>
                <a:latin typeface="+mn-lt"/>
              </a:rPr>
            </a:br>
            <a:br>
              <a:rPr lang="nl-NL" sz="3840" dirty="0">
                <a:solidFill>
                  <a:schemeClr val="bg1"/>
                </a:solidFill>
                <a:latin typeface="+mn-lt"/>
              </a:rPr>
            </a:br>
            <a:br>
              <a:rPr lang="nl-NL" sz="3840" dirty="0">
                <a:solidFill>
                  <a:schemeClr val="bg1"/>
                </a:solidFill>
                <a:latin typeface="+mn-lt"/>
              </a:rPr>
            </a:br>
            <a:br>
              <a:rPr lang="nl-NL" sz="3840" dirty="0">
                <a:solidFill>
                  <a:schemeClr val="bg1"/>
                </a:solidFill>
                <a:latin typeface="+mn-lt"/>
              </a:rPr>
            </a:br>
            <a:br>
              <a:rPr lang="nl-NL" sz="3840" dirty="0">
                <a:solidFill>
                  <a:schemeClr val="bg1"/>
                </a:solidFill>
                <a:latin typeface="+mn-lt"/>
              </a:rPr>
            </a:br>
            <a:br>
              <a:rPr lang="nl-NL" sz="3840" dirty="0">
                <a:solidFill>
                  <a:schemeClr val="bg1"/>
                </a:solidFill>
                <a:latin typeface="+mn-lt"/>
              </a:rPr>
            </a:br>
            <a:br>
              <a:rPr lang="nl-NL" sz="3840" dirty="0">
                <a:solidFill>
                  <a:schemeClr val="bg1"/>
                </a:solidFill>
                <a:latin typeface="+mn-lt"/>
              </a:rPr>
            </a:br>
            <a:endParaRPr lang="nl-NL" sz="3840" i="1" dirty="0">
              <a:solidFill>
                <a:srgbClr val="FFC000"/>
              </a:solidFill>
              <a:latin typeface="+mn-lt"/>
            </a:endParaRPr>
          </a:p>
        </p:txBody>
      </p:sp>
      <p:pic>
        <p:nvPicPr>
          <p:cNvPr id="4" name="Afbeelding 3">
            <a:extLst>
              <a:ext uri="{FF2B5EF4-FFF2-40B4-BE49-F238E27FC236}">
                <a16:creationId xmlns:a16="http://schemas.microsoft.com/office/drawing/2014/main" id="{026FC89C-49C5-4A2E-BD19-72247A8AB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810" y="2320565"/>
            <a:ext cx="3056380" cy="3102226"/>
          </a:xfrm>
          <a:prstGeom prst="rect">
            <a:avLst/>
          </a:prstGeom>
          <a:effectLst>
            <a:softEdge rad="63500"/>
          </a:effectLst>
        </p:spPr>
      </p:pic>
      <p:pic>
        <p:nvPicPr>
          <p:cNvPr id="5" name="Picture 15" descr="PKN_logo_kleur1">
            <a:extLst>
              <a:ext uri="{FF2B5EF4-FFF2-40B4-BE49-F238E27FC236}">
                <a16:creationId xmlns:a16="http://schemas.microsoft.com/office/drawing/2014/main" id="{08C41202-F566-404F-B7E8-4ED3D9877C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66591"/>
          <a:stretch>
            <a:fillRect/>
          </a:stretch>
        </p:blipFill>
        <p:spPr bwMode="auto">
          <a:xfrm>
            <a:off x="9945683" y="-196726"/>
            <a:ext cx="2164154" cy="235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482B9EDB-96D5-420F-8D4C-07D1D3FA47AF}"/>
              </a:ext>
            </a:extLst>
          </p:cNvPr>
          <p:cNvPicPr>
            <a:picLocks noChangeAspect="1"/>
          </p:cNvPicPr>
          <p:nvPr/>
        </p:nvPicPr>
        <p:blipFill rotWithShape="1">
          <a:blip r:embed="rId4">
            <a:extLst>
              <a:ext uri="{28A0092B-C50C-407E-A947-70E740481C1C}">
                <a14:useLocalDpi xmlns:a14="http://schemas.microsoft.com/office/drawing/2010/main" val="0"/>
              </a:ext>
            </a:extLst>
          </a:blip>
          <a:srcRect l="19097" r="16183"/>
          <a:stretch/>
        </p:blipFill>
        <p:spPr>
          <a:xfrm>
            <a:off x="182881" y="147010"/>
            <a:ext cx="1720794" cy="1666214"/>
          </a:xfrm>
          <a:prstGeom prst="rect">
            <a:avLst/>
          </a:prstGeom>
          <a:effectLst>
            <a:softEdge rad="31750"/>
          </a:effectLst>
        </p:spPr>
      </p:pic>
    </p:spTree>
    <p:extLst>
      <p:ext uri="{BB962C8B-B14F-4D97-AF65-F5344CB8AC3E}">
        <p14:creationId xmlns:p14="http://schemas.microsoft.com/office/powerpoint/2010/main" val="1290258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738605" y="1"/>
            <a:ext cx="10843795" cy="6858000"/>
          </a:xfrm>
        </p:spPr>
        <p:txBody>
          <a:bodyPr>
            <a:normAutofit/>
          </a:bodyPr>
          <a:lstStyle/>
          <a:p>
            <a:r>
              <a:rPr lang="nl-NL" sz="5400" i="1" dirty="0" err="1">
                <a:solidFill>
                  <a:schemeClr val="bg1"/>
                </a:solidFill>
                <a:latin typeface="+mn-lt"/>
              </a:rPr>
              <a:t>Nada</a:t>
            </a:r>
            <a:r>
              <a:rPr lang="nl-NL" sz="5400" i="1" dirty="0">
                <a:solidFill>
                  <a:schemeClr val="bg1"/>
                </a:solidFill>
                <a:latin typeface="+mn-lt"/>
              </a:rPr>
              <a:t> te </a:t>
            </a:r>
            <a:r>
              <a:rPr lang="nl-NL" sz="5400" i="1" dirty="0" err="1">
                <a:solidFill>
                  <a:schemeClr val="bg1"/>
                </a:solidFill>
                <a:latin typeface="+mn-lt"/>
              </a:rPr>
              <a:t>turbe</a:t>
            </a:r>
            <a:endParaRPr lang="nl-NL" sz="3840" i="1" dirty="0">
              <a:solidFill>
                <a:schemeClr val="bg1"/>
              </a:solidFill>
              <a:latin typeface="+mn-lt"/>
            </a:endParaRPr>
          </a:p>
        </p:txBody>
      </p:sp>
      <p:sp>
        <p:nvSpPr>
          <p:cNvPr id="3" name="Tekstvak 2">
            <a:extLst>
              <a:ext uri="{FF2B5EF4-FFF2-40B4-BE49-F238E27FC236}">
                <a16:creationId xmlns:a16="http://schemas.microsoft.com/office/drawing/2014/main" id="{C4A9BE90-29EC-4BE1-8C3D-90504FE7C62A}"/>
              </a:ext>
            </a:extLst>
          </p:cNvPr>
          <p:cNvSpPr txBox="1"/>
          <p:nvPr/>
        </p:nvSpPr>
        <p:spPr>
          <a:xfrm>
            <a:off x="294198" y="206734"/>
            <a:ext cx="4245997" cy="646331"/>
          </a:xfrm>
          <a:prstGeom prst="rect">
            <a:avLst/>
          </a:prstGeom>
          <a:noFill/>
        </p:spPr>
        <p:txBody>
          <a:bodyPr wrap="square" rtlCol="0">
            <a:spAutoFit/>
          </a:bodyPr>
          <a:lstStyle/>
          <a:p>
            <a:r>
              <a:rPr lang="en-US" sz="3600" b="1" i="1" dirty="0">
                <a:solidFill>
                  <a:srgbClr val="FFC000"/>
                </a:solidFill>
              </a:rPr>
              <a:t>Combo:</a:t>
            </a:r>
            <a:endParaRPr lang="nl-NL" sz="3600" b="1" i="1" dirty="0">
              <a:solidFill>
                <a:srgbClr val="FFC000"/>
              </a:solidFill>
            </a:endParaRPr>
          </a:p>
        </p:txBody>
      </p:sp>
    </p:spTree>
    <p:extLst>
      <p:ext uri="{BB962C8B-B14F-4D97-AF65-F5344CB8AC3E}">
        <p14:creationId xmlns:p14="http://schemas.microsoft.com/office/powerpoint/2010/main" val="132891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27221" y="0"/>
            <a:ext cx="11982616" cy="6790414"/>
          </a:xfrm>
        </p:spPr>
        <p:txBody>
          <a:bodyPr>
            <a:normAutofit/>
          </a:bodyPr>
          <a:lstStyle/>
          <a:p>
            <a:br>
              <a:rPr lang="nl-NL" sz="3840" dirty="0">
                <a:solidFill>
                  <a:schemeClr val="bg1"/>
                </a:solidFill>
                <a:latin typeface="+mn-lt"/>
              </a:rPr>
            </a:br>
            <a:br>
              <a:rPr lang="nl-NL" sz="3840" dirty="0">
                <a:solidFill>
                  <a:schemeClr val="bg1"/>
                </a:solidFill>
                <a:latin typeface="+mn-lt"/>
              </a:rPr>
            </a:br>
            <a:r>
              <a:rPr lang="nl-NL" sz="5400" i="1" dirty="0">
                <a:solidFill>
                  <a:schemeClr val="bg1"/>
                </a:solidFill>
                <a:latin typeface="+mn-lt"/>
              </a:rPr>
              <a:t>Wij wensen je een gezegende week toe!</a:t>
            </a:r>
            <a:endParaRPr lang="nl-NL" sz="3840" i="1" dirty="0">
              <a:solidFill>
                <a:srgbClr val="FFC000"/>
              </a:solidFill>
              <a:latin typeface="+mn-lt"/>
            </a:endParaRPr>
          </a:p>
        </p:txBody>
      </p:sp>
      <p:pic>
        <p:nvPicPr>
          <p:cNvPr id="5" name="Picture 15" descr="PKN_logo_kleur1">
            <a:extLst>
              <a:ext uri="{FF2B5EF4-FFF2-40B4-BE49-F238E27FC236}">
                <a16:creationId xmlns:a16="http://schemas.microsoft.com/office/drawing/2014/main" id="{08C41202-F566-404F-B7E8-4ED3D9877C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66591"/>
          <a:stretch>
            <a:fillRect/>
          </a:stretch>
        </p:blipFill>
        <p:spPr bwMode="auto">
          <a:xfrm>
            <a:off x="9945683" y="-196726"/>
            <a:ext cx="2164154" cy="235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482B9EDB-96D5-420F-8D4C-07D1D3FA47AF}"/>
              </a:ext>
            </a:extLst>
          </p:cNvPr>
          <p:cNvPicPr>
            <a:picLocks noChangeAspect="1"/>
          </p:cNvPicPr>
          <p:nvPr/>
        </p:nvPicPr>
        <p:blipFill rotWithShape="1">
          <a:blip r:embed="rId3">
            <a:extLst>
              <a:ext uri="{28A0092B-C50C-407E-A947-70E740481C1C}">
                <a14:useLocalDpi xmlns:a14="http://schemas.microsoft.com/office/drawing/2010/main" val="0"/>
              </a:ext>
            </a:extLst>
          </a:blip>
          <a:srcRect l="19097" r="16183"/>
          <a:stretch/>
        </p:blipFill>
        <p:spPr>
          <a:xfrm>
            <a:off x="182881" y="147010"/>
            <a:ext cx="1720794" cy="1666214"/>
          </a:xfrm>
          <a:prstGeom prst="rect">
            <a:avLst/>
          </a:prstGeom>
          <a:effectLst>
            <a:softEdge rad="31750"/>
          </a:effectLst>
        </p:spPr>
      </p:pic>
    </p:spTree>
    <p:extLst>
      <p:ext uri="{BB962C8B-B14F-4D97-AF65-F5344CB8AC3E}">
        <p14:creationId xmlns:p14="http://schemas.microsoft.com/office/powerpoint/2010/main" val="222273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66977" y="609599"/>
            <a:ext cx="11895152" cy="6101301"/>
          </a:xfrm>
        </p:spPr>
        <p:txBody>
          <a:bodyPr>
            <a:normAutofit/>
          </a:bodyPr>
          <a:lstStyle/>
          <a:p>
            <a:r>
              <a:rPr lang="en-US" altLang="nl-NL" sz="6480" b="1" i="1" dirty="0">
                <a:solidFill>
                  <a:srgbClr val="FFFF00"/>
                </a:solidFill>
                <a:latin typeface="Bookman Old Style" panose="02050604050505020204" pitchFamily="18" charset="0"/>
              </a:rPr>
              <a:t>Welkom </a:t>
            </a:r>
            <a:r>
              <a:rPr lang="en-US" altLang="nl-NL" sz="6480" b="1" i="1" dirty="0" err="1">
                <a:solidFill>
                  <a:srgbClr val="FFFF00"/>
                </a:solidFill>
                <a:latin typeface="Bookman Old Style" panose="02050604050505020204" pitchFamily="18" charset="0"/>
              </a:rPr>
              <a:t>en</a:t>
            </a:r>
            <a:r>
              <a:rPr lang="en-US" altLang="nl-NL" sz="6480" b="1" i="1" dirty="0">
                <a:solidFill>
                  <a:srgbClr val="FFFF00"/>
                </a:solidFill>
                <a:latin typeface="Bookman Old Style" panose="02050604050505020204" pitchFamily="18" charset="0"/>
              </a:rPr>
              <a:t> </a:t>
            </a:r>
            <a:r>
              <a:rPr lang="en-US" altLang="nl-NL" sz="6480" b="1" i="1" dirty="0" err="1">
                <a:solidFill>
                  <a:srgbClr val="FFFF00"/>
                </a:solidFill>
                <a:latin typeface="Bookman Old Style" panose="02050604050505020204" pitchFamily="18" charset="0"/>
              </a:rPr>
              <a:t>toelichting</a:t>
            </a:r>
            <a:br>
              <a:rPr lang="en-US" altLang="nl-NL" sz="6480" b="1" i="1" dirty="0">
                <a:solidFill>
                  <a:srgbClr val="FFFF00"/>
                </a:solidFill>
                <a:latin typeface="Bookman Old Style" panose="02050604050505020204" pitchFamily="18" charset="0"/>
              </a:rPr>
            </a:br>
            <a:br>
              <a:rPr lang="en-US" altLang="nl-NL" sz="6480" b="1" i="1" dirty="0">
                <a:solidFill>
                  <a:srgbClr val="FFFF00"/>
                </a:solidFill>
                <a:latin typeface="Bookman Old Style" panose="02050604050505020204" pitchFamily="18" charset="0"/>
              </a:rPr>
            </a:br>
            <a:br>
              <a:rPr lang="en-US" altLang="nl-NL" sz="6480" b="1" i="1" dirty="0">
                <a:solidFill>
                  <a:srgbClr val="FFFF00"/>
                </a:solidFill>
                <a:latin typeface="Bookman Old Style" panose="02050604050505020204" pitchFamily="18" charset="0"/>
              </a:rPr>
            </a:br>
            <a:br>
              <a:rPr lang="en-US" altLang="nl-NL" sz="6480" b="1" i="1" dirty="0">
                <a:solidFill>
                  <a:srgbClr val="FFFF00"/>
                </a:solidFill>
                <a:latin typeface="Bookman Old Style" panose="02050604050505020204" pitchFamily="18" charset="0"/>
              </a:rPr>
            </a:br>
            <a:br>
              <a:rPr lang="en-US" altLang="nl-NL" sz="6480" b="1" i="1" dirty="0">
                <a:solidFill>
                  <a:srgbClr val="FFFF00"/>
                </a:solidFill>
                <a:latin typeface="Bookman Old Style" panose="02050604050505020204" pitchFamily="18" charset="0"/>
              </a:rPr>
            </a:br>
            <a:r>
              <a:rPr lang="en-US" altLang="nl-NL" sz="6480" b="1" i="1" dirty="0">
                <a:solidFill>
                  <a:srgbClr val="FFFF00"/>
                </a:solidFill>
                <a:latin typeface="Bookman Old Style" panose="02050604050505020204" pitchFamily="18" charset="0"/>
              </a:rPr>
              <a:t>Het </a:t>
            </a:r>
            <a:r>
              <a:rPr lang="en-US" altLang="nl-NL" sz="6480" b="1" i="1" dirty="0" err="1">
                <a:solidFill>
                  <a:srgbClr val="FFFF00"/>
                </a:solidFill>
                <a:latin typeface="Bookman Old Style" panose="02050604050505020204" pitchFamily="18" charset="0"/>
              </a:rPr>
              <a:t>kruis</a:t>
            </a:r>
            <a:r>
              <a:rPr lang="en-US" altLang="nl-NL" sz="6480" b="1" i="1" dirty="0">
                <a:solidFill>
                  <a:srgbClr val="FFFF00"/>
                </a:solidFill>
                <a:latin typeface="Bookman Old Style" panose="02050604050505020204" pitchFamily="18" charset="0"/>
              </a:rPr>
              <a:t> is </a:t>
            </a:r>
            <a:r>
              <a:rPr lang="en-US" altLang="nl-NL" sz="6480" b="1" i="1" dirty="0" err="1">
                <a:solidFill>
                  <a:srgbClr val="FFFF00"/>
                </a:solidFill>
                <a:latin typeface="Bookman Old Style" panose="02050604050505020204" pitchFamily="18" charset="0"/>
              </a:rPr>
              <a:t>onze</a:t>
            </a:r>
            <a:r>
              <a:rPr lang="en-US" altLang="nl-NL" sz="6480" b="1" i="1" dirty="0">
                <a:solidFill>
                  <a:srgbClr val="FFFF00"/>
                </a:solidFill>
                <a:latin typeface="Bookman Old Style" panose="02050604050505020204" pitchFamily="18" charset="0"/>
              </a:rPr>
              <a:t> </a:t>
            </a:r>
            <a:r>
              <a:rPr lang="en-US" altLang="nl-NL" sz="6480" b="1" i="1" dirty="0" err="1">
                <a:solidFill>
                  <a:srgbClr val="FFFF00"/>
                </a:solidFill>
                <a:latin typeface="Bookman Old Style" panose="02050604050505020204" pitchFamily="18" charset="0"/>
              </a:rPr>
              <a:t>kracht</a:t>
            </a:r>
            <a:endParaRPr lang="nl-NL" altLang="nl-NL" sz="6480" b="1" i="1" dirty="0">
              <a:solidFill>
                <a:srgbClr val="FFFF00"/>
              </a:solidFill>
              <a:latin typeface="Bookman Old Style" panose="02050604050505020204" pitchFamily="18" charset="0"/>
            </a:endParaRPr>
          </a:p>
        </p:txBody>
      </p:sp>
      <p:pic>
        <p:nvPicPr>
          <p:cNvPr id="2058" name="Picture 10" descr="C:\Documents and Settings\HansvDalen\Mijn documenten\Kerkenwerk\jeugdwerk\Taizé\g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510608"/>
            <a:ext cx="5910468" cy="44328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85" y="1465317"/>
            <a:ext cx="4324990" cy="4389864"/>
          </a:xfrm>
          <a:prstGeom prst="rect">
            <a:avLst/>
          </a:prstGeom>
          <a:effectLst>
            <a:softEdge rad="317500"/>
          </a:effectLst>
        </p:spPr>
      </p:pic>
    </p:spTree>
    <p:extLst>
      <p:ext uri="{BB962C8B-B14F-4D97-AF65-F5344CB8AC3E}">
        <p14:creationId xmlns:p14="http://schemas.microsoft.com/office/powerpoint/2010/main" val="2502285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AE90D9A-9CF9-428E-820D-4F65672D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63" y="516835"/>
            <a:ext cx="14125455" cy="6088071"/>
          </a:xfrm>
          <a:prstGeom prst="rect">
            <a:avLst/>
          </a:prstGeom>
        </p:spPr>
      </p:pic>
    </p:spTree>
    <p:extLst>
      <p:ext uri="{BB962C8B-B14F-4D97-AF65-F5344CB8AC3E}">
        <p14:creationId xmlns:p14="http://schemas.microsoft.com/office/powerpoint/2010/main" val="483131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1515739-E328-47F4-B875-E0BBCF032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11" y="54880"/>
            <a:ext cx="5257189" cy="6589010"/>
          </a:xfrm>
          <a:prstGeom prst="rect">
            <a:avLst/>
          </a:prstGeom>
          <a:effectLst>
            <a:softEdge rad="635000"/>
          </a:effectLst>
        </p:spPr>
      </p:pic>
      <p:pic>
        <p:nvPicPr>
          <p:cNvPr id="5" name="Afbeelding 4">
            <a:extLst>
              <a:ext uri="{FF2B5EF4-FFF2-40B4-BE49-F238E27FC236}">
                <a16:creationId xmlns:a16="http://schemas.microsoft.com/office/drawing/2014/main" id="{0F41B6CC-102F-4177-89FA-D9E77639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318" y="333256"/>
            <a:ext cx="4457871" cy="6191488"/>
          </a:xfrm>
          <a:prstGeom prst="rect">
            <a:avLst/>
          </a:prstGeom>
        </p:spPr>
      </p:pic>
    </p:spTree>
    <p:extLst>
      <p:ext uri="{BB962C8B-B14F-4D97-AF65-F5344CB8AC3E}">
        <p14:creationId xmlns:p14="http://schemas.microsoft.com/office/powerpoint/2010/main" val="374096992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1FF889B-D1D1-44F1-8A23-6B38CBFCF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243" y="0"/>
            <a:ext cx="9115514" cy="6858000"/>
          </a:xfrm>
          <a:prstGeom prst="rect">
            <a:avLst/>
          </a:prstGeom>
        </p:spPr>
      </p:pic>
    </p:spTree>
    <p:extLst>
      <p:ext uri="{BB962C8B-B14F-4D97-AF65-F5344CB8AC3E}">
        <p14:creationId xmlns:p14="http://schemas.microsoft.com/office/powerpoint/2010/main" val="251127799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1198225-1C79-4516-86FF-8039F5A47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857" y="3346481"/>
            <a:ext cx="1306286" cy="465038"/>
          </a:xfrm>
          <a:prstGeom prst="rect">
            <a:avLst/>
          </a:prstGeom>
        </p:spPr>
      </p:pic>
      <p:pic>
        <p:nvPicPr>
          <p:cNvPr id="9" name="Afbeelding 8">
            <a:extLst>
              <a:ext uri="{FF2B5EF4-FFF2-40B4-BE49-F238E27FC236}">
                <a16:creationId xmlns:a16="http://schemas.microsoft.com/office/drawing/2014/main" id="{B8ED53DB-4B74-45F1-8EB5-249927EC6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10" y="196922"/>
            <a:ext cx="12013589" cy="6763651"/>
          </a:xfrm>
          <a:prstGeom prst="rect">
            <a:avLst/>
          </a:prstGeom>
        </p:spPr>
      </p:pic>
    </p:spTree>
    <p:extLst>
      <p:ext uri="{BB962C8B-B14F-4D97-AF65-F5344CB8AC3E}">
        <p14:creationId xmlns:p14="http://schemas.microsoft.com/office/powerpoint/2010/main" val="40480286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0FCE28C-D7B3-4DAE-8161-56EF394C7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722" y="166353"/>
            <a:ext cx="9610689" cy="6425277"/>
          </a:xfrm>
          <a:prstGeom prst="rect">
            <a:avLst/>
          </a:prstGeom>
          <a:effectLst>
            <a:softEdge rad="635000"/>
          </a:effectLst>
        </p:spPr>
      </p:pic>
    </p:spTree>
    <p:extLst>
      <p:ext uri="{BB962C8B-B14F-4D97-AF65-F5344CB8AC3E}">
        <p14:creationId xmlns:p14="http://schemas.microsoft.com/office/powerpoint/2010/main" val="22381734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8A4D925-B333-4620-B938-EE216854A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28625"/>
            <a:ext cx="11430000" cy="6000750"/>
          </a:xfrm>
          <a:prstGeom prst="rect">
            <a:avLst/>
          </a:prstGeom>
        </p:spPr>
      </p:pic>
    </p:spTree>
    <p:extLst>
      <p:ext uri="{BB962C8B-B14F-4D97-AF65-F5344CB8AC3E}">
        <p14:creationId xmlns:p14="http://schemas.microsoft.com/office/powerpoint/2010/main" val="175672995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519</Words>
  <Application>Microsoft Office PowerPoint</Application>
  <PresentationFormat>Breedbeeld</PresentationFormat>
  <Paragraphs>51</Paragraphs>
  <Slides>25</Slides>
  <Notes>0</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25</vt:i4>
      </vt:variant>
    </vt:vector>
  </HeadingPairs>
  <TitlesOfParts>
    <vt:vector size="29" baseType="lpstr">
      <vt:lpstr>Arial</vt:lpstr>
      <vt:lpstr>Bookman Old Style</vt:lpstr>
      <vt:lpstr>Calibri</vt:lpstr>
      <vt:lpstr>Office-thema</vt:lpstr>
      <vt:lpstr>TAIZÉVIERING 7 MAART 2021 Het Centrum, 18.30 uur          We zijn voor de viering in stilte bij elkaar</vt:lpstr>
      <vt:lpstr>Wait for the Lord,  whose day is near. Wait for the Lord:  be strong, take heart! </vt:lpstr>
      <vt:lpstr>Welkom en toelichting     Het kruis is onze kracht</vt:lpstr>
      <vt:lpstr>PowerPoint-presentatie</vt:lpstr>
      <vt:lpstr>PowerPoint-presentatie</vt:lpstr>
      <vt:lpstr>PowerPoint-presentatie</vt:lpstr>
      <vt:lpstr>PowerPoint-presentatie</vt:lpstr>
      <vt:lpstr>PowerPoint-presentatie</vt:lpstr>
      <vt:lpstr>PowerPoint-presentatie</vt:lpstr>
      <vt:lpstr>Confitemini Domino quoniam bonus </vt:lpstr>
      <vt:lpstr>Gebed</vt:lpstr>
      <vt:lpstr>Veni Sancte Spiritus,  tui amoris ignem accende</vt:lpstr>
      <vt:lpstr>Lezing van Psalm  25:15-22</vt:lpstr>
      <vt:lpstr>Lezing van Psalm  25:15-22</vt:lpstr>
      <vt:lpstr>In manus tuas pater commendo spiritum meum</vt:lpstr>
      <vt:lpstr>Lezing van 1 Korintiërs 1:21-25</vt:lpstr>
      <vt:lpstr>Adoramus te, o Christe   </vt:lpstr>
      <vt:lpstr>Meditatieve woorden</vt:lpstr>
      <vt:lpstr>     - Stilte -</vt:lpstr>
      <vt:lpstr>Jésus le Christ  Jezus, U bent  het licht in ons leven.  Laat nimmer toe,  dat het duister tot mij spreekt</vt:lpstr>
      <vt:lpstr>Voorbede - Onze Vader – Christusgebed Afgewisseld met Kyrie Eleison…</vt:lpstr>
      <vt:lpstr>Kristus Din ande i oss är källa med Porlande vatten </vt:lpstr>
      <vt:lpstr>Zegenbede       </vt:lpstr>
      <vt:lpstr>Nada te turbe</vt:lpstr>
      <vt:lpstr>  Wij wensen je een gezegende week toe!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Taizéviering</dc:title>
  <dc:creator>Hans van Dalen</dc:creator>
  <cp:lastModifiedBy>Hans van Dalen</cp:lastModifiedBy>
  <cp:revision>21</cp:revision>
  <dcterms:created xsi:type="dcterms:W3CDTF">2020-01-02T08:28:29Z</dcterms:created>
  <dcterms:modified xsi:type="dcterms:W3CDTF">2021-03-05T20:20:55Z</dcterms:modified>
</cp:coreProperties>
</file>