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85" r:id="rId2"/>
    <p:sldMasterId id="2147483690" r:id="rId3"/>
  </p:sldMasterIdLst>
  <p:notesMasterIdLst>
    <p:notesMasterId r:id="rId64"/>
  </p:notesMasterIdLst>
  <p:handoutMasterIdLst>
    <p:handoutMasterId r:id="rId65"/>
  </p:handoutMasterIdLst>
  <p:sldIdLst>
    <p:sldId id="267" r:id="rId4"/>
    <p:sldId id="455" r:id="rId5"/>
    <p:sldId id="456" r:id="rId6"/>
    <p:sldId id="457" r:id="rId7"/>
    <p:sldId id="458" r:id="rId8"/>
    <p:sldId id="459" r:id="rId9"/>
    <p:sldId id="460" r:id="rId10"/>
    <p:sldId id="461" r:id="rId11"/>
    <p:sldId id="462" r:id="rId12"/>
    <p:sldId id="463" r:id="rId13"/>
    <p:sldId id="464" r:id="rId14"/>
    <p:sldId id="465" r:id="rId15"/>
    <p:sldId id="466" r:id="rId16"/>
    <p:sldId id="467" r:id="rId17"/>
    <p:sldId id="468" r:id="rId18"/>
    <p:sldId id="469" r:id="rId19"/>
    <p:sldId id="470" r:id="rId20"/>
    <p:sldId id="471" r:id="rId21"/>
    <p:sldId id="472" r:id="rId22"/>
    <p:sldId id="473" r:id="rId23"/>
    <p:sldId id="474" r:id="rId24"/>
    <p:sldId id="475" r:id="rId25"/>
    <p:sldId id="476" r:id="rId26"/>
    <p:sldId id="477" r:id="rId27"/>
    <p:sldId id="478" r:id="rId28"/>
    <p:sldId id="479" r:id="rId29"/>
    <p:sldId id="480" r:id="rId30"/>
    <p:sldId id="481" r:id="rId31"/>
    <p:sldId id="482" r:id="rId32"/>
    <p:sldId id="483" r:id="rId33"/>
    <p:sldId id="484" r:id="rId34"/>
    <p:sldId id="342" r:id="rId35"/>
    <p:sldId id="453" r:id="rId36"/>
    <p:sldId id="485" r:id="rId37"/>
    <p:sldId id="431" r:id="rId38"/>
    <p:sldId id="486" r:id="rId39"/>
    <p:sldId id="433" r:id="rId40"/>
    <p:sldId id="434" r:id="rId41"/>
    <p:sldId id="437" r:id="rId42"/>
    <p:sldId id="438" r:id="rId43"/>
    <p:sldId id="439" r:id="rId44"/>
    <p:sldId id="440" r:id="rId45"/>
    <p:sldId id="441" r:id="rId46"/>
    <p:sldId id="442" r:id="rId47"/>
    <p:sldId id="489" r:id="rId48"/>
    <p:sldId id="487" r:id="rId49"/>
    <p:sldId id="488" r:id="rId50"/>
    <p:sldId id="443" r:id="rId51"/>
    <p:sldId id="444" r:id="rId52"/>
    <p:sldId id="491" r:id="rId53"/>
    <p:sldId id="490" r:id="rId54"/>
    <p:sldId id="447" r:id="rId55"/>
    <p:sldId id="448" r:id="rId56"/>
    <p:sldId id="449" r:id="rId57"/>
    <p:sldId id="450" r:id="rId58"/>
    <p:sldId id="451" r:id="rId59"/>
    <p:sldId id="492" r:id="rId60"/>
    <p:sldId id="452" r:id="rId61"/>
    <p:sldId id="314" r:id="rId62"/>
    <p:sldId id="493" r:id="rId6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376"/>
    <a:srgbClr val="005DA2"/>
    <a:srgbClr val="002642"/>
    <a:srgbClr val="003E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030346-EDE7-4883-B932-23BD26E07D0A}" v="63" dt="2024-01-12T16:50:07.3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92" autoAdjust="0"/>
  </p:normalViewPr>
  <p:slideViewPr>
    <p:cSldViewPr>
      <p:cViewPr varScale="1">
        <p:scale>
          <a:sx n="78" d="100"/>
          <a:sy n="78" d="100"/>
        </p:scale>
        <p:origin x="850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016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9.xml"/><Relationship Id="rId1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rmienke Nijman" userId="2481fe19546b9072" providerId="LiveId" clId="{82030346-EDE7-4883-B932-23BD26E07D0A}"/>
    <pc:docChg chg="undo custSel addSld delSld modSld sldOrd">
      <pc:chgData name="Germienke Nijman" userId="2481fe19546b9072" providerId="LiveId" clId="{82030346-EDE7-4883-B932-23BD26E07D0A}" dt="2024-01-12T16:50:37.999" v="1290" actId="20577"/>
      <pc:docMkLst>
        <pc:docMk/>
      </pc:docMkLst>
      <pc:sldChg chg="modSp mod">
        <pc:chgData name="Germienke Nijman" userId="2481fe19546b9072" providerId="LiveId" clId="{82030346-EDE7-4883-B932-23BD26E07D0A}" dt="2024-01-10T17:42:55.905" v="4" actId="20577"/>
        <pc:sldMkLst>
          <pc:docMk/>
          <pc:sldMk cId="258352808" sldId="267"/>
        </pc:sldMkLst>
        <pc:spChg chg="mod">
          <ac:chgData name="Germienke Nijman" userId="2481fe19546b9072" providerId="LiveId" clId="{82030346-EDE7-4883-B932-23BD26E07D0A}" dt="2024-01-10T17:42:55.905" v="4" actId="20577"/>
          <ac:spMkLst>
            <pc:docMk/>
            <pc:sldMk cId="258352808" sldId="267"/>
            <ac:spMk id="2" creationId="{F87DE66D-6F63-4D39-8FB1-4B9E95ED69A2}"/>
          </ac:spMkLst>
        </pc:spChg>
      </pc:sldChg>
      <pc:sldChg chg="modSp mod">
        <pc:chgData name="Germienke Nijman" userId="2481fe19546b9072" providerId="LiveId" clId="{82030346-EDE7-4883-B932-23BD26E07D0A}" dt="2024-01-10T18:52:49.705" v="1148" actId="20577"/>
        <pc:sldMkLst>
          <pc:docMk/>
          <pc:sldMk cId="3246616767" sldId="314"/>
        </pc:sldMkLst>
        <pc:spChg chg="mod">
          <ac:chgData name="Germienke Nijman" userId="2481fe19546b9072" providerId="LiveId" clId="{82030346-EDE7-4883-B932-23BD26E07D0A}" dt="2024-01-10T18:52:32.127" v="1107" actId="20577"/>
          <ac:spMkLst>
            <pc:docMk/>
            <pc:sldMk cId="3246616767" sldId="314"/>
            <ac:spMk id="2" creationId="{16964D51-1C5D-44BD-BE5D-C77CAD4A8FE0}"/>
          </ac:spMkLst>
        </pc:spChg>
        <pc:spChg chg="mod">
          <ac:chgData name="Germienke Nijman" userId="2481fe19546b9072" providerId="LiveId" clId="{82030346-EDE7-4883-B932-23BD26E07D0A}" dt="2024-01-10T18:52:49.705" v="1148" actId="20577"/>
          <ac:spMkLst>
            <pc:docMk/>
            <pc:sldMk cId="3246616767" sldId="314"/>
            <ac:spMk id="3" creationId="{AAB0C581-41D0-4043-950E-531DB2625384}"/>
          </ac:spMkLst>
        </pc:spChg>
        <pc:picChg chg="mod">
          <ac:chgData name="Germienke Nijman" userId="2481fe19546b9072" providerId="LiveId" clId="{82030346-EDE7-4883-B932-23BD26E07D0A}" dt="2024-01-10T18:51:51.229" v="1073" actId="1440"/>
          <ac:picMkLst>
            <pc:docMk/>
            <pc:sldMk cId="3246616767" sldId="314"/>
            <ac:picMk id="7" creationId="{0CC924A4-87F0-4540-8DF2-F6A0555EDE4C}"/>
          </ac:picMkLst>
        </pc:picChg>
      </pc:sldChg>
      <pc:sldChg chg="del">
        <pc:chgData name="Germienke Nijman" userId="2481fe19546b9072" providerId="LiveId" clId="{82030346-EDE7-4883-B932-23BD26E07D0A}" dt="2024-01-10T17:45:22.623" v="104" actId="47"/>
        <pc:sldMkLst>
          <pc:docMk/>
          <pc:sldMk cId="1492445852" sldId="320"/>
        </pc:sldMkLst>
      </pc:sldChg>
      <pc:sldChg chg="del">
        <pc:chgData name="Germienke Nijman" userId="2481fe19546b9072" providerId="LiveId" clId="{82030346-EDE7-4883-B932-23BD26E07D0A}" dt="2024-01-10T17:45:23.393" v="105" actId="47"/>
        <pc:sldMkLst>
          <pc:docMk/>
          <pc:sldMk cId="3395818885" sldId="321"/>
        </pc:sldMkLst>
      </pc:sldChg>
      <pc:sldChg chg="del">
        <pc:chgData name="Germienke Nijman" userId="2481fe19546b9072" providerId="LiveId" clId="{82030346-EDE7-4883-B932-23BD26E07D0A}" dt="2024-01-10T17:45:24.479" v="106" actId="47"/>
        <pc:sldMkLst>
          <pc:docMk/>
          <pc:sldMk cId="701831265" sldId="322"/>
        </pc:sldMkLst>
      </pc:sldChg>
      <pc:sldChg chg="del">
        <pc:chgData name="Germienke Nijman" userId="2481fe19546b9072" providerId="LiveId" clId="{82030346-EDE7-4883-B932-23BD26E07D0A}" dt="2024-01-10T17:45:30.497" v="107" actId="47"/>
        <pc:sldMkLst>
          <pc:docMk/>
          <pc:sldMk cId="4029526862" sldId="323"/>
        </pc:sldMkLst>
      </pc:sldChg>
      <pc:sldChg chg="ord">
        <pc:chgData name="Germienke Nijman" userId="2481fe19546b9072" providerId="LiveId" clId="{82030346-EDE7-4883-B932-23BD26E07D0A}" dt="2024-01-10T17:47:13.257" v="163"/>
        <pc:sldMkLst>
          <pc:docMk/>
          <pc:sldMk cId="2555782525" sldId="342"/>
        </pc:sldMkLst>
      </pc:sldChg>
      <pc:sldChg chg="del">
        <pc:chgData name="Germienke Nijman" userId="2481fe19546b9072" providerId="LiveId" clId="{82030346-EDE7-4883-B932-23BD26E07D0A}" dt="2024-01-10T17:46:32.341" v="133" actId="47"/>
        <pc:sldMkLst>
          <pc:docMk/>
          <pc:sldMk cId="1333204071" sldId="348"/>
        </pc:sldMkLst>
      </pc:sldChg>
      <pc:sldChg chg="del">
        <pc:chgData name="Germienke Nijman" userId="2481fe19546b9072" providerId="LiveId" clId="{82030346-EDE7-4883-B932-23BD26E07D0A}" dt="2024-01-10T17:46:33.216" v="134" actId="47"/>
        <pc:sldMkLst>
          <pc:docMk/>
          <pc:sldMk cId="4003617442" sldId="349"/>
        </pc:sldMkLst>
      </pc:sldChg>
      <pc:sldChg chg="del">
        <pc:chgData name="Germienke Nijman" userId="2481fe19546b9072" providerId="LiveId" clId="{82030346-EDE7-4883-B932-23BD26E07D0A}" dt="2024-01-10T17:46:33.861" v="135" actId="47"/>
        <pc:sldMkLst>
          <pc:docMk/>
          <pc:sldMk cId="1821247642" sldId="351"/>
        </pc:sldMkLst>
      </pc:sldChg>
      <pc:sldChg chg="del">
        <pc:chgData name="Germienke Nijman" userId="2481fe19546b9072" providerId="LiveId" clId="{82030346-EDE7-4883-B932-23BD26E07D0A}" dt="2024-01-10T17:46:34.651" v="136" actId="47"/>
        <pc:sldMkLst>
          <pc:docMk/>
          <pc:sldMk cId="4007447242" sldId="352"/>
        </pc:sldMkLst>
      </pc:sldChg>
      <pc:sldChg chg="del">
        <pc:chgData name="Germienke Nijman" userId="2481fe19546b9072" providerId="LiveId" clId="{82030346-EDE7-4883-B932-23BD26E07D0A}" dt="2024-01-10T17:46:35.314" v="137" actId="47"/>
        <pc:sldMkLst>
          <pc:docMk/>
          <pc:sldMk cId="754986882" sldId="353"/>
        </pc:sldMkLst>
      </pc:sldChg>
      <pc:sldChg chg="del">
        <pc:chgData name="Germienke Nijman" userId="2481fe19546b9072" providerId="LiveId" clId="{82030346-EDE7-4883-B932-23BD26E07D0A}" dt="2024-01-10T17:46:36.036" v="138" actId="47"/>
        <pc:sldMkLst>
          <pc:docMk/>
          <pc:sldMk cId="1970182069" sldId="354"/>
        </pc:sldMkLst>
      </pc:sldChg>
      <pc:sldChg chg="del">
        <pc:chgData name="Germienke Nijman" userId="2481fe19546b9072" providerId="LiveId" clId="{82030346-EDE7-4883-B932-23BD26E07D0A}" dt="2024-01-10T17:46:36.676" v="139" actId="47"/>
        <pc:sldMkLst>
          <pc:docMk/>
          <pc:sldMk cId="202819779" sldId="355"/>
        </pc:sldMkLst>
      </pc:sldChg>
      <pc:sldChg chg="del">
        <pc:chgData name="Germienke Nijman" userId="2481fe19546b9072" providerId="LiveId" clId="{82030346-EDE7-4883-B932-23BD26E07D0A}" dt="2024-01-10T17:46:38.160" v="140" actId="47"/>
        <pc:sldMkLst>
          <pc:docMk/>
          <pc:sldMk cId="2407062778" sldId="356"/>
        </pc:sldMkLst>
      </pc:sldChg>
      <pc:sldChg chg="del">
        <pc:chgData name="Germienke Nijman" userId="2481fe19546b9072" providerId="LiveId" clId="{82030346-EDE7-4883-B932-23BD26E07D0A}" dt="2024-01-10T17:46:38.806" v="141" actId="47"/>
        <pc:sldMkLst>
          <pc:docMk/>
          <pc:sldMk cId="1226583065" sldId="357"/>
        </pc:sldMkLst>
      </pc:sldChg>
      <pc:sldChg chg="del">
        <pc:chgData name="Germienke Nijman" userId="2481fe19546b9072" providerId="LiveId" clId="{82030346-EDE7-4883-B932-23BD26E07D0A}" dt="2024-01-10T17:46:39.507" v="142" actId="47"/>
        <pc:sldMkLst>
          <pc:docMk/>
          <pc:sldMk cId="1574142244" sldId="358"/>
        </pc:sldMkLst>
      </pc:sldChg>
      <pc:sldChg chg="del">
        <pc:chgData name="Germienke Nijman" userId="2481fe19546b9072" providerId="LiveId" clId="{82030346-EDE7-4883-B932-23BD26E07D0A}" dt="2024-01-10T17:46:40.282" v="143" actId="47"/>
        <pc:sldMkLst>
          <pc:docMk/>
          <pc:sldMk cId="480737185" sldId="359"/>
        </pc:sldMkLst>
      </pc:sldChg>
      <pc:sldChg chg="del">
        <pc:chgData name="Germienke Nijman" userId="2481fe19546b9072" providerId="LiveId" clId="{82030346-EDE7-4883-B932-23BD26E07D0A}" dt="2024-01-10T17:46:42.496" v="145" actId="47"/>
        <pc:sldMkLst>
          <pc:docMk/>
          <pc:sldMk cId="2739078456" sldId="360"/>
        </pc:sldMkLst>
      </pc:sldChg>
      <pc:sldChg chg="del">
        <pc:chgData name="Germienke Nijman" userId="2481fe19546b9072" providerId="LiveId" clId="{82030346-EDE7-4883-B932-23BD26E07D0A}" dt="2024-01-10T17:46:43.901" v="146" actId="47"/>
        <pc:sldMkLst>
          <pc:docMk/>
          <pc:sldMk cId="2928943395" sldId="361"/>
        </pc:sldMkLst>
      </pc:sldChg>
      <pc:sldChg chg="del">
        <pc:chgData name="Germienke Nijman" userId="2481fe19546b9072" providerId="LiveId" clId="{82030346-EDE7-4883-B932-23BD26E07D0A}" dt="2024-01-10T17:46:49.342" v="151" actId="47"/>
        <pc:sldMkLst>
          <pc:docMk/>
          <pc:sldMk cId="2630956341" sldId="362"/>
        </pc:sldMkLst>
      </pc:sldChg>
      <pc:sldChg chg="del">
        <pc:chgData name="Germienke Nijman" userId="2481fe19546b9072" providerId="LiveId" clId="{82030346-EDE7-4883-B932-23BD26E07D0A}" dt="2024-01-10T17:46:51.395" v="152" actId="47"/>
        <pc:sldMkLst>
          <pc:docMk/>
          <pc:sldMk cId="3928961158" sldId="365"/>
        </pc:sldMkLst>
      </pc:sldChg>
      <pc:sldChg chg="del">
        <pc:chgData name="Germienke Nijman" userId="2481fe19546b9072" providerId="LiveId" clId="{82030346-EDE7-4883-B932-23BD26E07D0A}" dt="2024-01-10T17:46:54.717" v="154" actId="47"/>
        <pc:sldMkLst>
          <pc:docMk/>
          <pc:sldMk cId="790331593" sldId="366"/>
        </pc:sldMkLst>
      </pc:sldChg>
      <pc:sldChg chg="del">
        <pc:chgData name="Germienke Nijman" userId="2481fe19546b9072" providerId="LiveId" clId="{82030346-EDE7-4883-B932-23BD26E07D0A}" dt="2024-01-10T17:46:56.223" v="155" actId="47"/>
        <pc:sldMkLst>
          <pc:docMk/>
          <pc:sldMk cId="1013855296" sldId="368"/>
        </pc:sldMkLst>
      </pc:sldChg>
      <pc:sldChg chg="del">
        <pc:chgData name="Germienke Nijman" userId="2481fe19546b9072" providerId="LiveId" clId="{82030346-EDE7-4883-B932-23BD26E07D0A}" dt="2024-01-10T17:46:57.920" v="156" actId="47"/>
        <pc:sldMkLst>
          <pc:docMk/>
          <pc:sldMk cId="4056528373" sldId="369"/>
        </pc:sldMkLst>
      </pc:sldChg>
      <pc:sldChg chg="del">
        <pc:chgData name="Germienke Nijman" userId="2481fe19546b9072" providerId="LiveId" clId="{82030346-EDE7-4883-B932-23BD26E07D0A}" dt="2024-01-10T17:46:59.777" v="157" actId="47"/>
        <pc:sldMkLst>
          <pc:docMk/>
          <pc:sldMk cId="910994360" sldId="370"/>
        </pc:sldMkLst>
      </pc:sldChg>
      <pc:sldChg chg="del">
        <pc:chgData name="Germienke Nijman" userId="2481fe19546b9072" providerId="LiveId" clId="{82030346-EDE7-4883-B932-23BD26E07D0A}" dt="2024-01-10T17:47:00.966" v="158" actId="47"/>
        <pc:sldMkLst>
          <pc:docMk/>
          <pc:sldMk cId="2182655970" sldId="371"/>
        </pc:sldMkLst>
      </pc:sldChg>
      <pc:sldChg chg="del">
        <pc:chgData name="Germienke Nijman" userId="2481fe19546b9072" providerId="LiveId" clId="{82030346-EDE7-4883-B932-23BD26E07D0A}" dt="2024-01-10T17:47:03.290" v="159" actId="47"/>
        <pc:sldMkLst>
          <pc:docMk/>
          <pc:sldMk cId="3944851629" sldId="375"/>
        </pc:sldMkLst>
      </pc:sldChg>
      <pc:sldChg chg="del">
        <pc:chgData name="Germienke Nijman" userId="2481fe19546b9072" providerId="LiveId" clId="{82030346-EDE7-4883-B932-23BD26E07D0A}" dt="2024-01-10T17:47:04.353" v="160" actId="47"/>
        <pc:sldMkLst>
          <pc:docMk/>
          <pc:sldMk cId="3026692734" sldId="376"/>
        </pc:sldMkLst>
      </pc:sldChg>
      <pc:sldChg chg="del">
        <pc:chgData name="Germienke Nijman" userId="2481fe19546b9072" providerId="LiveId" clId="{82030346-EDE7-4883-B932-23BD26E07D0A}" dt="2024-01-10T17:46:41.763" v="144" actId="47"/>
        <pc:sldMkLst>
          <pc:docMk/>
          <pc:sldMk cId="3848223141" sldId="420"/>
        </pc:sldMkLst>
      </pc:sldChg>
      <pc:sldChg chg="del">
        <pc:chgData name="Germienke Nijman" userId="2481fe19546b9072" providerId="LiveId" clId="{82030346-EDE7-4883-B932-23BD26E07D0A}" dt="2024-01-10T17:46:48.193" v="150" actId="47"/>
        <pc:sldMkLst>
          <pc:docMk/>
          <pc:sldMk cId="573309752" sldId="422"/>
        </pc:sldMkLst>
      </pc:sldChg>
      <pc:sldChg chg="del">
        <pc:chgData name="Germienke Nijman" userId="2481fe19546b9072" providerId="LiveId" clId="{82030346-EDE7-4883-B932-23BD26E07D0A}" dt="2024-01-10T17:47:06.900" v="161" actId="47"/>
        <pc:sldMkLst>
          <pc:docMk/>
          <pc:sldMk cId="698150595" sldId="424"/>
        </pc:sldMkLst>
      </pc:sldChg>
      <pc:sldChg chg="del">
        <pc:chgData name="Germienke Nijman" userId="2481fe19546b9072" providerId="LiveId" clId="{82030346-EDE7-4883-B932-23BD26E07D0A}" dt="2024-01-10T17:46:45.019" v="147" actId="47"/>
        <pc:sldMkLst>
          <pc:docMk/>
          <pc:sldMk cId="3494213206" sldId="425"/>
        </pc:sldMkLst>
      </pc:sldChg>
      <pc:sldChg chg="del">
        <pc:chgData name="Germienke Nijman" userId="2481fe19546b9072" providerId="LiveId" clId="{82030346-EDE7-4883-B932-23BD26E07D0A}" dt="2024-01-10T17:46:46.077" v="148" actId="47"/>
        <pc:sldMkLst>
          <pc:docMk/>
          <pc:sldMk cId="3737367115" sldId="426"/>
        </pc:sldMkLst>
      </pc:sldChg>
      <pc:sldChg chg="del">
        <pc:chgData name="Germienke Nijman" userId="2481fe19546b9072" providerId="LiveId" clId="{82030346-EDE7-4883-B932-23BD26E07D0A}" dt="2024-01-10T17:46:47.046" v="149" actId="47"/>
        <pc:sldMkLst>
          <pc:docMk/>
          <pc:sldMk cId="4130038176" sldId="427"/>
        </pc:sldMkLst>
      </pc:sldChg>
      <pc:sldChg chg="del">
        <pc:chgData name="Germienke Nijman" userId="2481fe19546b9072" providerId="LiveId" clId="{82030346-EDE7-4883-B932-23BD26E07D0A}" dt="2024-01-10T17:46:53.735" v="153" actId="47"/>
        <pc:sldMkLst>
          <pc:docMk/>
          <pc:sldMk cId="2144822510" sldId="428"/>
        </pc:sldMkLst>
      </pc:sldChg>
      <pc:sldChg chg="del">
        <pc:chgData name="Germienke Nijman" userId="2481fe19546b9072" providerId="LiveId" clId="{82030346-EDE7-4883-B932-23BD26E07D0A}" dt="2024-01-10T17:52:21.737" v="223" actId="47"/>
        <pc:sldMkLst>
          <pc:docMk/>
          <pc:sldMk cId="330643605" sldId="429"/>
        </pc:sldMkLst>
      </pc:sldChg>
      <pc:sldChg chg="del">
        <pc:chgData name="Germienke Nijman" userId="2481fe19546b9072" providerId="LiveId" clId="{82030346-EDE7-4883-B932-23BD26E07D0A}" dt="2024-01-10T17:52:43.153" v="224" actId="47"/>
        <pc:sldMkLst>
          <pc:docMk/>
          <pc:sldMk cId="2429060699" sldId="430"/>
        </pc:sldMkLst>
      </pc:sldChg>
      <pc:sldChg chg="modSp mod">
        <pc:chgData name="Germienke Nijman" userId="2481fe19546b9072" providerId="LiveId" clId="{82030346-EDE7-4883-B932-23BD26E07D0A}" dt="2024-01-10T17:52:58.781" v="235" actId="20577"/>
        <pc:sldMkLst>
          <pc:docMk/>
          <pc:sldMk cId="3363349269" sldId="431"/>
        </pc:sldMkLst>
        <pc:spChg chg="mod">
          <ac:chgData name="Germienke Nijman" userId="2481fe19546b9072" providerId="LiveId" clId="{82030346-EDE7-4883-B932-23BD26E07D0A}" dt="2024-01-10T17:52:58.781" v="235" actId="20577"/>
          <ac:spMkLst>
            <pc:docMk/>
            <pc:sldMk cId="3363349269" sldId="431"/>
            <ac:spMk id="3" creationId="{EFABB4B1-D0EE-C31F-F063-45E1AE1DCE66}"/>
          </ac:spMkLst>
        </pc:spChg>
      </pc:sldChg>
      <pc:sldChg chg="del">
        <pc:chgData name="Germienke Nijman" userId="2481fe19546b9072" providerId="LiveId" clId="{82030346-EDE7-4883-B932-23BD26E07D0A}" dt="2024-01-10T17:55:28.157" v="293" actId="47"/>
        <pc:sldMkLst>
          <pc:docMk/>
          <pc:sldMk cId="1457264284" sldId="432"/>
        </pc:sldMkLst>
      </pc:sldChg>
      <pc:sldChg chg="modSp mod">
        <pc:chgData name="Germienke Nijman" userId="2481fe19546b9072" providerId="LiveId" clId="{82030346-EDE7-4883-B932-23BD26E07D0A}" dt="2024-01-10T17:57:03.188" v="305" actId="21"/>
        <pc:sldMkLst>
          <pc:docMk/>
          <pc:sldMk cId="1335014003" sldId="433"/>
        </pc:sldMkLst>
        <pc:spChg chg="mod">
          <ac:chgData name="Germienke Nijman" userId="2481fe19546b9072" providerId="LiveId" clId="{82030346-EDE7-4883-B932-23BD26E07D0A}" dt="2024-01-10T17:55:38.505" v="300" actId="20577"/>
          <ac:spMkLst>
            <pc:docMk/>
            <pc:sldMk cId="1335014003" sldId="433"/>
            <ac:spMk id="2" creationId="{C394DEDB-5648-4520-CB22-B0EB17CF65CE}"/>
          </ac:spMkLst>
        </pc:spChg>
        <pc:spChg chg="mod">
          <ac:chgData name="Germienke Nijman" userId="2481fe19546b9072" providerId="LiveId" clId="{82030346-EDE7-4883-B932-23BD26E07D0A}" dt="2024-01-10T17:57:03.188" v="305" actId="21"/>
          <ac:spMkLst>
            <pc:docMk/>
            <pc:sldMk cId="1335014003" sldId="433"/>
            <ac:spMk id="3" creationId="{CD0041D2-D252-864A-B8A6-D70C53007EAB}"/>
          </ac:spMkLst>
        </pc:spChg>
      </pc:sldChg>
      <pc:sldChg chg="modSp mod">
        <pc:chgData name="Germienke Nijman" userId="2481fe19546b9072" providerId="LiveId" clId="{82030346-EDE7-4883-B932-23BD26E07D0A}" dt="2024-01-10T17:57:45.502" v="351" actId="20577"/>
        <pc:sldMkLst>
          <pc:docMk/>
          <pc:sldMk cId="3167959632" sldId="434"/>
        </pc:sldMkLst>
        <pc:spChg chg="mod">
          <ac:chgData name="Germienke Nijman" userId="2481fe19546b9072" providerId="LiveId" clId="{82030346-EDE7-4883-B932-23BD26E07D0A}" dt="2024-01-10T17:57:25.642" v="308" actId="20577"/>
          <ac:spMkLst>
            <pc:docMk/>
            <pc:sldMk cId="3167959632" sldId="434"/>
            <ac:spMk id="2" creationId="{AB636EC3-F428-1E25-4547-F518F33F51AB}"/>
          </ac:spMkLst>
        </pc:spChg>
        <pc:spChg chg="mod">
          <ac:chgData name="Germienke Nijman" userId="2481fe19546b9072" providerId="LiveId" clId="{82030346-EDE7-4883-B932-23BD26E07D0A}" dt="2024-01-10T17:57:45.502" v="351" actId="20577"/>
          <ac:spMkLst>
            <pc:docMk/>
            <pc:sldMk cId="3167959632" sldId="434"/>
            <ac:spMk id="3" creationId="{3444A467-AFAA-10EA-7457-04479423449B}"/>
          </ac:spMkLst>
        </pc:spChg>
      </pc:sldChg>
      <pc:sldChg chg="del">
        <pc:chgData name="Germienke Nijman" userId="2481fe19546b9072" providerId="LiveId" clId="{82030346-EDE7-4883-B932-23BD26E07D0A}" dt="2024-01-10T17:57:52.539" v="352" actId="47"/>
        <pc:sldMkLst>
          <pc:docMk/>
          <pc:sldMk cId="665733176" sldId="435"/>
        </pc:sldMkLst>
      </pc:sldChg>
      <pc:sldChg chg="del">
        <pc:chgData name="Germienke Nijman" userId="2481fe19546b9072" providerId="LiveId" clId="{82030346-EDE7-4883-B932-23BD26E07D0A}" dt="2024-01-10T17:57:55.729" v="353" actId="47"/>
        <pc:sldMkLst>
          <pc:docMk/>
          <pc:sldMk cId="1528526495" sldId="436"/>
        </pc:sldMkLst>
      </pc:sldChg>
      <pc:sldChg chg="modSp mod">
        <pc:chgData name="Germienke Nijman" userId="2481fe19546b9072" providerId="LiveId" clId="{82030346-EDE7-4883-B932-23BD26E07D0A}" dt="2024-01-10T19:00:21.891" v="1232" actId="20577"/>
        <pc:sldMkLst>
          <pc:docMk/>
          <pc:sldMk cId="3198566362" sldId="437"/>
        </pc:sldMkLst>
        <pc:spChg chg="mod">
          <ac:chgData name="Germienke Nijman" userId="2481fe19546b9072" providerId="LiveId" clId="{82030346-EDE7-4883-B932-23BD26E07D0A}" dt="2024-01-10T19:00:21.891" v="1232" actId="20577"/>
          <ac:spMkLst>
            <pc:docMk/>
            <pc:sldMk cId="3198566362" sldId="437"/>
            <ac:spMk id="2" creationId="{7E52F554-89AD-2573-C693-C9E0D2EEB14E}"/>
          </ac:spMkLst>
        </pc:spChg>
        <pc:spChg chg="mod">
          <ac:chgData name="Germienke Nijman" userId="2481fe19546b9072" providerId="LiveId" clId="{82030346-EDE7-4883-B932-23BD26E07D0A}" dt="2024-01-10T17:58:27.853" v="355"/>
          <ac:spMkLst>
            <pc:docMk/>
            <pc:sldMk cId="3198566362" sldId="437"/>
            <ac:spMk id="3" creationId="{53B763E9-27D6-C565-3C4E-FFB451798203}"/>
          </ac:spMkLst>
        </pc:spChg>
      </pc:sldChg>
      <pc:sldChg chg="addSp delSp modSp mod">
        <pc:chgData name="Germienke Nijman" userId="2481fe19546b9072" providerId="LiveId" clId="{82030346-EDE7-4883-B932-23BD26E07D0A}" dt="2024-01-12T16:18:20.155" v="1235" actId="1076"/>
        <pc:sldMkLst>
          <pc:docMk/>
          <pc:sldMk cId="3059857340" sldId="438"/>
        </pc:sldMkLst>
        <pc:spChg chg="mod">
          <ac:chgData name="Germienke Nijman" userId="2481fe19546b9072" providerId="LiveId" clId="{82030346-EDE7-4883-B932-23BD26E07D0A}" dt="2024-01-10T18:05:15.659" v="443" actId="20577"/>
          <ac:spMkLst>
            <pc:docMk/>
            <pc:sldMk cId="3059857340" sldId="438"/>
            <ac:spMk id="3" creationId="{1BB7A94B-9692-547E-BD49-27E9461EAF3A}"/>
          </ac:spMkLst>
        </pc:spChg>
        <pc:spChg chg="add del mod">
          <ac:chgData name="Germienke Nijman" userId="2481fe19546b9072" providerId="LiveId" clId="{82030346-EDE7-4883-B932-23BD26E07D0A}" dt="2024-01-10T18:59:55.758" v="1222" actId="478"/>
          <ac:spMkLst>
            <pc:docMk/>
            <pc:sldMk cId="3059857340" sldId="438"/>
            <ac:spMk id="7" creationId="{9A6A0462-6D55-BBAE-82A9-5BDBF48F3E4A}"/>
          </ac:spMkLst>
        </pc:spChg>
        <pc:picChg chg="del mod">
          <ac:chgData name="Germienke Nijman" userId="2481fe19546b9072" providerId="LiveId" clId="{82030346-EDE7-4883-B932-23BD26E07D0A}" dt="2024-01-10T17:58:33.223" v="357" actId="478"/>
          <ac:picMkLst>
            <pc:docMk/>
            <pc:sldMk cId="3059857340" sldId="438"/>
            <ac:picMk id="5" creationId="{BF5B75D2-5961-65F7-9933-00683FD4D715}"/>
          </ac:picMkLst>
        </pc:picChg>
        <pc:picChg chg="add mod">
          <ac:chgData name="Germienke Nijman" userId="2481fe19546b9072" providerId="LiveId" clId="{82030346-EDE7-4883-B932-23BD26E07D0A}" dt="2024-01-12T16:18:20.155" v="1235" actId="1076"/>
          <ac:picMkLst>
            <pc:docMk/>
            <pc:sldMk cId="3059857340" sldId="438"/>
            <ac:picMk id="5" creationId="{DFDA8276-0827-2567-A257-477D59D587AC}"/>
          </ac:picMkLst>
        </pc:picChg>
        <pc:picChg chg="add del mod modCrop">
          <ac:chgData name="Germienke Nijman" userId="2481fe19546b9072" providerId="LiveId" clId="{82030346-EDE7-4883-B932-23BD26E07D0A}" dt="2024-01-12T16:09:58.408" v="1233" actId="21"/>
          <ac:picMkLst>
            <pc:docMk/>
            <pc:sldMk cId="3059857340" sldId="438"/>
            <ac:picMk id="6" creationId="{E9594391-A8E6-085E-D285-D0EE75332F6A}"/>
          </ac:picMkLst>
        </pc:picChg>
      </pc:sldChg>
      <pc:sldChg chg="modSp mod">
        <pc:chgData name="Germienke Nijman" userId="2481fe19546b9072" providerId="LiveId" clId="{82030346-EDE7-4883-B932-23BD26E07D0A}" dt="2024-01-10T18:07:07" v="473" actId="21"/>
        <pc:sldMkLst>
          <pc:docMk/>
          <pc:sldMk cId="4029168173" sldId="439"/>
        </pc:sldMkLst>
        <pc:spChg chg="mod">
          <ac:chgData name="Germienke Nijman" userId="2481fe19546b9072" providerId="LiveId" clId="{82030346-EDE7-4883-B932-23BD26E07D0A}" dt="2024-01-10T18:05:29.601" v="453" actId="20577"/>
          <ac:spMkLst>
            <pc:docMk/>
            <pc:sldMk cId="4029168173" sldId="439"/>
            <ac:spMk id="2" creationId="{56AA7773-9DB9-E492-1926-7131258D3C17}"/>
          </ac:spMkLst>
        </pc:spChg>
        <pc:spChg chg="mod">
          <ac:chgData name="Germienke Nijman" userId="2481fe19546b9072" providerId="LiveId" clId="{82030346-EDE7-4883-B932-23BD26E07D0A}" dt="2024-01-10T18:07:07" v="473" actId="21"/>
          <ac:spMkLst>
            <pc:docMk/>
            <pc:sldMk cId="4029168173" sldId="439"/>
            <ac:spMk id="3" creationId="{5BFA32E0-C1E3-BFD8-65F0-08610E55828C}"/>
          </ac:spMkLst>
        </pc:spChg>
      </pc:sldChg>
      <pc:sldChg chg="modSp mod">
        <pc:chgData name="Germienke Nijman" userId="2481fe19546b9072" providerId="LiveId" clId="{82030346-EDE7-4883-B932-23BD26E07D0A}" dt="2024-01-10T18:08:10.988" v="538" actId="21"/>
        <pc:sldMkLst>
          <pc:docMk/>
          <pc:sldMk cId="2758712265" sldId="440"/>
        </pc:sldMkLst>
        <pc:spChg chg="mod">
          <ac:chgData name="Germienke Nijman" userId="2481fe19546b9072" providerId="LiveId" clId="{82030346-EDE7-4883-B932-23BD26E07D0A}" dt="2024-01-10T18:08:10.988" v="538" actId="21"/>
          <ac:spMkLst>
            <pc:docMk/>
            <pc:sldMk cId="2758712265" sldId="440"/>
            <ac:spMk id="2" creationId="{E6BFFBAC-9451-FC45-99B7-319F1C8D1649}"/>
          </ac:spMkLst>
        </pc:spChg>
      </pc:sldChg>
      <pc:sldChg chg="modSp mod">
        <pc:chgData name="Germienke Nijman" userId="2481fe19546b9072" providerId="LiveId" clId="{82030346-EDE7-4883-B932-23BD26E07D0A}" dt="2024-01-10T18:08:46.844" v="555" actId="21"/>
        <pc:sldMkLst>
          <pc:docMk/>
          <pc:sldMk cId="1871957042" sldId="441"/>
        </pc:sldMkLst>
        <pc:spChg chg="mod">
          <ac:chgData name="Germienke Nijman" userId="2481fe19546b9072" providerId="LiveId" clId="{82030346-EDE7-4883-B932-23BD26E07D0A}" dt="2024-01-10T18:08:46.844" v="555" actId="21"/>
          <ac:spMkLst>
            <pc:docMk/>
            <pc:sldMk cId="1871957042" sldId="441"/>
            <ac:spMk id="2" creationId="{1DB25C6D-8AEF-6CB9-916E-1F40D3E986CE}"/>
          </ac:spMkLst>
        </pc:spChg>
      </pc:sldChg>
      <pc:sldChg chg="addSp modSp mod">
        <pc:chgData name="Germienke Nijman" userId="2481fe19546b9072" providerId="LiveId" clId="{82030346-EDE7-4883-B932-23BD26E07D0A}" dt="2024-01-10T18:12:10.158" v="634" actId="20577"/>
        <pc:sldMkLst>
          <pc:docMk/>
          <pc:sldMk cId="770387277" sldId="442"/>
        </pc:sldMkLst>
        <pc:spChg chg="mod">
          <ac:chgData name="Germienke Nijman" userId="2481fe19546b9072" providerId="LiveId" clId="{82030346-EDE7-4883-B932-23BD26E07D0A}" dt="2024-01-10T18:11:09.567" v="588" actId="1076"/>
          <ac:spMkLst>
            <pc:docMk/>
            <pc:sldMk cId="770387277" sldId="442"/>
            <ac:spMk id="2" creationId="{FE44D8EE-2013-238A-B704-1DF9BD425833}"/>
          </ac:spMkLst>
        </pc:spChg>
        <pc:spChg chg="mod">
          <ac:chgData name="Germienke Nijman" userId="2481fe19546b9072" providerId="LiveId" clId="{82030346-EDE7-4883-B932-23BD26E07D0A}" dt="2024-01-10T18:12:10.158" v="634" actId="20577"/>
          <ac:spMkLst>
            <pc:docMk/>
            <pc:sldMk cId="770387277" sldId="442"/>
            <ac:spMk id="3" creationId="{11AB7F6A-BB39-9914-223E-EF600417698E}"/>
          </ac:spMkLst>
        </pc:spChg>
        <pc:picChg chg="add mod">
          <ac:chgData name="Germienke Nijman" userId="2481fe19546b9072" providerId="LiveId" clId="{82030346-EDE7-4883-B932-23BD26E07D0A}" dt="2024-01-10T18:11:19.085" v="592" actId="1440"/>
          <ac:picMkLst>
            <pc:docMk/>
            <pc:sldMk cId="770387277" sldId="442"/>
            <ac:picMk id="1026" creationId="{3A411475-1742-0442-9FF5-158EB3AD049C}"/>
          </ac:picMkLst>
        </pc:picChg>
      </pc:sldChg>
      <pc:sldChg chg="addSp delSp modSp mod">
        <pc:chgData name="Germienke Nijman" userId="2481fe19546b9072" providerId="LiveId" clId="{82030346-EDE7-4883-B932-23BD26E07D0A}" dt="2024-01-10T18:19:55.885" v="836" actId="1440"/>
        <pc:sldMkLst>
          <pc:docMk/>
          <pc:sldMk cId="1621194229" sldId="443"/>
        </pc:sldMkLst>
        <pc:spChg chg="mod">
          <ac:chgData name="Germienke Nijman" userId="2481fe19546b9072" providerId="LiveId" clId="{82030346-EDE7-4883-B932-23BD26E07D0A}" dt="2024-01-10T18:18:04.587" v="826" actId="20577"/>
          <ac:spMkLst>
            <pc:docMk/>
            <pc:sldMk cId="1621194229" sldId="443"/>
            <ac:spMk id="2" creationId="{8BE31897-52A6-34B7-8DE6-B4176EB889F4}"/>
          </ac:spMkLst>
        </pc:spChg>
        <pc:picChg chg="add del mod">
          <ac:chgData name="Germienke Nijman" userId="2481fe19546b9072" providerId="LiveId" clId="{82030346-EDE7-4883-B932-23BD26E07D0A}" dt="2024-01-10T18:18:44.175" v="831" actId="478"/>
          <ac:picMkLst>
            <pc:docMk/>
            <pc:sldMk cId="1621194229" sldId="443"/>
            <ac:picMk id="5" creationId="{1173A72E-5065-B2B2-3412-E319E4DB4DF2}"/>
          </ac:picMkLst>
        </pc:picChg>
        <pc:picChg chg="del">
          <ac:chgData name="Germienke Nijman" userId="2481fe19546b9072" providerId="LiveId" clId="{82030346-EDE7-4883-B932-23BD26E07D0A}" dt="2024-01-10T18:18:06.789" v="827" actId="478"/>
          <ac:picMkLst>
            <pc:docMk/>
            <pc:sldMk cId="1621194229" sldId="443"/>
            <ac:picMk id="1026" creationId="{F927E2CE-0483-3434-BD02-297E8802261E}"/>
          </ac:picMkLst>
        </pc:picChg>
        <pc:picChg chg="add mod">
          <ac:chgData name="Germienke Nijman" userId="2481fe19546b9072" providerId="LiveId" clId="{82030346-EDE7-4883-B932-23BD26E07D0A}" dt="2024-01-10T18:19:55.885" v="836" actId="1440"/>
          <ac:picMkLst>
            <pc:docMk/>
            <pc:sldMk cId="1621194229" sldId="443"/>
            <ac:picMk id="2050" creationId="{3A5FE9D5-4DB4-17EA-AC4D-8F6D61BCAE1A}"/>
          </ac:picMkLst>
        </pc:picChg>
      </pc:sldChg>
      <pc:sldChg chg="addSp delSp modSp mod">
        <pc:chgData name="Germienke Nijman" userId="2481fe19546b9072" providerId="LiveId" clId="{82030346-EDE7-4883-B932-23BD26E07D0A}" dt="2024-01-10T18:21:21.718" v="876" actId="20577"/>
        <pc:sldMkLst>
          <pc:docMk/>
          <pc:sldMk cId="724284945" sldId="444"/>
        </pc:sldMkLst>
        <pc:spChg chg="mod">
          <ac:chgData name="Germienke Nijman" userId="2481fe19546b9072" providerId="LiveId" clId="{82030346-EDE7-4883-B932-23BD26E07D0A}" dt="2024-01-10T18:21:21.718" v="876" actId="20577"/>
          <ac:spMkLst>
            <pc:docMk/>
            <pc:sldMk cId="724284945" sldId="444"/>
            <ac:spMk id="3" creationId="{94ACFDA9-F36E-FFD2-CB04-3EC22D6EDB48}"/>
          </ac:spMkLst>
        </pc:spChg>
        <pc:picChg chg="del">
          <ac:chgData name="Germienke Nijman" userId="2481fe19546b9072" providerId="LiveId" clId="{82030346-EDE7-4883-B932-23BD26E07D0A}" dt="2024-01-10T18:20:06.277" v="837" actId="478"/>
          <ac:picMkLst>
            <pc:docMk/>
            <pc:sldMk cId="724284945" sldId="444"/>
            <ac:picMk id="5" creationId="{B50CC7A3-E479-58FD-D8F5-D054AF01E384}"/>
          </ac:picMkLst>
        </pc:picChg>
        <pc:picChg chg="add del mod modCrop">
          <ac:chgData name="Germienke Nijman" userId="2481fe19546b9072" providerId="LiveId" clId="{82030346-EDE7-4883-B932-23BD26E07D0A}" dt="2024-01-10T18:20:43.075" v="845" actId="478"/>
          <ac:picMkLst>
            <pc:docMk/>
            <pc:sldMk cId="724284945" sldId="444"/>
            <ac:picMk id="6" creationId="{DFE2E7BD-6EF9-2CF2-BB8A-D8EA3F43D33E}"/>
          </ac:picMkLst>
        </pc:picChg>
        <pc:picChg chg="add mod">
          <ac:chgData name="Germienke Nijman" userId="2481fe19546b9072" providerId="LiveId" clId="{82030346-EDE7-4883-B932-23BD26E07D0A}" dt="2024-01-10T18:21:03.494" v="852" actId="1440"/>
          <ac:picMkLst>
            <pc:docMk/>
            <pc:sldMk cId="724284945" sldId="444"/>
            <ac:picMk id="8" creationId="{1F4B9DC9-B3FC-7D20-FC11-FB338A21F544}"/>
          </ac:picMkLst>
        </pc:picChg>
      </pc:sldChg>
      <pc:sldChg chg="del">
        <pc:chgData name="Germienke Nijman" userId="2481fe19546b9072" providerId="LiveId" clId="{82030346-EDE7-4883-B932-23BD26E07D0A}" dt="2024-01-10T18:46:40.884" v="955" actId="47"/>
        <pc:sldMkLst>
          <pc:docMk/>
          <pc:sldMk cId="1015933821" sldId="445"/>
        </pc:sldMkLst>
      </pc:sldChg>
      <pc:sldChg chg="del">
        <pc:chgData name="Germienke Nijman" userId="2481fe19546b9072" providerId="LiveId" clId="{82030346-EDE7-4883-B932-23BD26E07D0A}" dt="2024-01-10T18:46:47.937" v="956" actId="47"/>
        <pc:sldMkLst>
          <pc:docMk/>
          <pc:sldMk cId="733840098" sldId="446"/>
        </pc:sldMkLst>
      </pc:sldChg>
      <pc:sldChg chg="modSp mod">
        <pc:chgData name="Germienke Nijman" userId="2481fe19546b9072" providerId="LiveId" clId="{82030346-EDE7-4883-B932-23BD26E07D0A}" dt="2024-01-10T18:51:06.348" v="1070" actId="20577"/>
        <pc:sldMkLst>
          <pc:docMk/>
          <pc:sldMk cId="2172218331" sldId="451"/>
        </pc:sldMkLst>
        <pc:spChg chg="mod">
          <ac:chgData name="Germienke Nijman" userId="2481fe19546b9072" providerId="LiveId" clId="{82030346-EDE7-4883-B932-23BD26E07D0A}" dt="2024-01-10T18:51:06.348" v="1070" actId="20577"/>
          <ac:spMkLst>
            <pc:docMk/>
            <pc:sldMk cId="2172218331" sldId="451"/>
            <ac:spMk id="3" creationId="{8EEF4644-DF2A-9D4D-A02D-B59563402079}"/>
          </ac:spMkLst>
        </pc:spChg>
      </pc:sldChg>
      <pc:sldChg chg="addSp delSp modSp mod">
        <pc:chgData name="Germienke Nijman" userId="2481fe19546b9072" providerId="LiveId" clId="{82030346-EDE7-4883-B932-23BD26E07D0A}" dt="2024-01-10T18:48:57.649" v="1019" actId="14100"/>
        <pc:sldMkLst>
          <pc:docMk/>
          <pc:sldMk cId="605938752" sldId="452"/>
        </pc:sldMkLst>
        <pc:picChg chg="del">
          <ac:chgData name="Germienke Nijman" userId="2481fe19546b9072" providerId="LiveId" clId="{82030346-EDE7-4883-B932-23BD26E07D0A}" dt="2024-01-10T18:48:25.978" v="1013" actId="478"/>
          <ac:picMkLst>
            <pc:docMk/>
            <pc:sldMk cId="605938752" sldId="452"/>
            <ac:picMk id="5" creationId="{30A6506F-5CB6-88BE-DB55-AA91B81977B1}"/>
          </ac:picMkLst>
        </pc:picChg>
        <pc:picChg chg="add mod">
          <ac:chgData name="Germienke Nijman" userId="2481fe19546b9072" providerId="LiveId" clId="{82030346-EDE7-4883-B932-23BD26E07D0A}" dt="2024-01-10T18:48:57.649" v="1019" actId="14100"/>
          <ac:picMkLst>
            <pc:docMk/>
            <pc:sldMk cId="605938752" sldId="452"/>
            <ac:picMk id="6" creationId="{55F89131-8B46-7C6C-AA2A-23A7768E2D0C}"/>
          </ac:picMkLst>
        </pc:picChg>
      </pc:sldChg>
      <pc:sldChg chg="modSp mod">
        <pc:chgData name="Germienke Nijman" userId="2481fe19546b9072" providerId="LiveId" clId="{82030346-EDE7-4883-B932-23BD26E07D0A}" dt="2024-01-10T17:45:50.732" v="132" actId="20577"/>
        <pc:sldMkLst>
          <pc:docMk/>
          <pc:sldMk cId="2205133514" sldId="453"/>
        </pc:sldMkLst>
        <pc:spChg chg="mod">
          <ac:chgData name="Germienke Nijman" userId="2481fe19546b9072" providerId="LiveId" clId="{82030346-EDE7-4883-B932-23BD26E07D0A}" dt="2024-01-10T17:45:50.732" v="132" actId="20577"/>
          <ac:spMkLst>
            <pc:docMk/>
            <pc:sldMk cId="2205133514" sldId="453"/>
            <ac:spMk id="3" creationId="{44B39247-215C-147E-9B6E-859387F8E12D}"/>
          </ac:spMkLst>
        </pc:spChg>
      </pc:sldChg>
      <pc:sldChg chg="del">
        <pc:chgData name="Germienke Nijman" userId="2481fe19546b9072" providerId="LiveId" clId="{82030346-EDE7-4883-B932-23BD26E07D0A}" dt="2024-01-10T17:48:10.885" v="164" actId="47"/>
        <pc:sldMkLst>
          <pc:docMk/>
          <pc:sldMk cId="2336343393" sldId="454"/>
        </pc:sldMkLst>
      </pc:sldChg>
      <pc:sldChg chg="modSp mod">
        <pc:chgData name="Germienke Nijman" userId="2481fe19546b9072" providerId="LiveId" clId="{82030346-EDE7-4883-B932-23BD26E07D0A}" dt="2024-01-10T17:43:54.239" v="72" actId="20577"/>
        <pc:sldMkLst>
          <pc:docMk/>
          <pc:sldMk cId="2228981656" sldId="455"/>
        </pc:sldMkLst>
        <pc:spChg chg="mod">
          <ac:chgData name="Germienke Nijman" userId="2481fe19546b9072" providerId="LiveId" clId="{82030346-EDE7-4883-B932-23BD26E07D0A}" dt="2024-01-10T17:43:54.239" v="72" actId="20577"/>
          <ac:spMkLst>
            <pc:docMk/>
            <pc:sldMk cId="2228981656" sldId="455"/>
            <ac:spMk id="2" creationId="{F87DE66D-6F63-4D39-8FB1-4B9E95ED69A2}"/>
          </ac:spMkLst>
        </pc:spChg>
      </pc:sldChg>
      <pc:sldChg chg="add">
        <pc:chgData name="Germienke Nijman" userId="2481fe19546b9072" providerId="LiveId" clId="{82030346-EDE7-4883-B932-23BD26E07D0A}" dt="2024-01-10T17:44:20.745" v="73"/>
        <pc:sldMkLst>
          <pc:docMk/>
          <pc:sldMk cId="2752700961" sldId="456"/>
        </pc:sldMkLst>
      </pc:sldChg>
      <pc:sldChg chg="add">
        <pc:chgData name="Germienke Nijman" userId="2481fe19546b9072" providerId="LiveId" clId="{82030346-EDE7-4883-B932-23BD26E07D0A}" dt="2024-01-10T17:44:21.581" v="74"/>
        <pc:sldMkLst>
          <pc:docMk/>
          <pc:sldMk cId="1525772324" sldId="457"/>
        </pc:sldMkLst>
      </pc:sldChg>
      <pc:sldChg chg="add">
        <pc:chgData name="Germienke Nijman" userId="2481fe19546b9072" providerId="LiveId" clId="{82030346-EDE7-4883-B932-23BD26E07D0A}" dt="2024-01-10T17:44:22.349" v="75"/>
        <pc:sldMkLst>
          <pc:docMk/>
          <pc:sldMk cId="1367728579" sldId="458"/>
        </pc:sldMkLst>
      </pc:sldChg>
      <pc:sldChg chg="add">
        <pc:chgData name="Germienke Nijman" userId="2481fe19546b9072" providerId="LiveId" clId="{82030346-EDE7-4883-B932-23BD26E07D0A}" dt="2024-01-10T17:44:23.206" v="76"/>
        <pc:sldMkLst>
          <pc:docMk/>
          <pc:sldMk cId="1156861068" sldId="459"/>
        </pc:sldMkLst>
      </pc:sldChg>
      <pc:sldChg chg="add">
        <pc:chgData name="Germienke Nijman" userId="2481fe19546b9072" providerId="LiveId" clId="{82030346-EDE7-4883-B932-23BD26E07D0A}" dt="2024-01-10T17:44:23.911" v="77"/>
        <pc:sldMkLst>
          <pc:docMk/>
          <pc:sldMk cId="2310878256" sldId="460"/>
        </pc:sldMkLst>
      </pc:sldChg>
      <pc:sldChg chg="add">
        <pc:chgData name="Germienke Nijman" userId="2481fe19546b9072" providerId="LiveId" clId="{82030346-EDE7-4883-B932-23BD26E07D0A}" dt="2024-01-10T17:44:24.682" v="78"/>
        <pc:sldMkLst>
          <pc:docMk/>
          <pc:sldMk cId="3874080142" sldId="461"/>
        </pc:sldMkLst>
      </pc:sldChg>
      <pc:sldChg chg="add">
        <pc:chgData name="Germienke Nijman" userId="2481fe19546b9072" providerId="LiveId" clId="{82030346-EDE7-4883-B932-23BD26E07D0A}" dt="2024-01-10T17:44:25.472" v="79"/>
        <pc:sldMkLst>
          <pc:docMk/>
          <pc:sldMk cId="387148152" sldId="462"/>
        </pc:sldMkLst>
      </pc:sldChg>
      <pc:sldChg chg="add">
        <pc:chgData name="Germienke Nijman" userId="2481fe19546b9072" providerId="LiveId" clId="{82030346-EDE7-4883-B932-23BD26E07D0A}" dt="2024-01-10T17:44:28.898" v="80"/>
        <pc:sldMkLst>
          <pc:docMk/>
          <pc:sldMk cId="3006388320" sldId="463"/>
        </pc:sldMkLst>
      </pc:sldChg>
      <pc:sldChg chg="add">
        <pc:chgData name="Germienke Nijman" userId="2481fe19546b9072" providerId="LiveId" clId="{82030346-EDE7-4883-B932-23BD26E07D0A}" dt="2024-01-10T17:44:29.676" v="81"/>
        <pc:sldMkLst>
          <pc:docMk/>
          <pc:sldMk cId="3341883437" sldId="464"/>
        </pc:sldMkLst>
      </pc:sldChg>
      <pc:sldChg chg="add">
        <pc:chgData name="Germienke Nijman" userId="2481fe19546b9072" providerId="LiveId" clId="{82030346-EDE7-4883-B932-23BD26E07D0A}" dt="2024-01-10T17:44:30.528" v="82"/>
        <pc:sldMkLst>
          <pc:docMk/>
          <pc:sldMk cId="2453950698" sldId="465"/>
        </pc:sldMkLst>
      </pc:sldChg>
      <pc:sldChg chg="add">
        <pc:chgData name="Germienke Nijman" userId="2481fe19546b9072" providerId="LiveId" clId="{82030346-EDE7-4883-B932-23BD26E07D0A}" dt="2024-01-10T17:44:31.218" v="83"/>
        <pc:sldMkLst>
          <pc:docMk/>
          <pc:sldMk cId="3592652793" sldId="466"/>
        </pc:sldMkLst>
      </pc:sldChg>
      <pc:sldChg chg="add">
        <pc:chgData name="Germienke Nijman" userId="2481fe19546b9072" providerId="LiveId" clId="{82030346-EDE7-4883-B932-23BD26E07D0A}" dt="2024-01-10T17:44:31.886" v="84"/>
        <pc:sldMkLst>
          <pc:docMk/>
          <pc:sldMk cId="7533060" sldId="467"/>
        </pc:sldMkLst>
      </pc:sldChg>
      <pc:sldChg chg="add">
        <pc:chgData name="Germienke Nijman" userId="2481fe19546b9072" providerId="LiveId" clId="{82030346-EDE7-4883-B932-23BD26E07D0A}" dt="2024-01-10T17:44:34.405" v="85"/>
        <pc:sldMkLst>
          <pc:docMk/>
          <pc:sldMk cId="425106163" sldId="468"/>
        </pc:sldMkLst>
      </pc:sldChg>
      <pc:sldChg chg="add">
        <pc:chgData name="Germienke Nijman" userId="2481fe19546b9072" providerId="LiveId" clId="{82030346-EDE7-4883-B932-23BD26E07D0A}" dt="2024-01-10T17:44:35.117" v="86"/>
        <pc:sldMkLst>
          <pc:docMk/>
          <pc:sldMk cId="3183662683" sldId="469"/>
        </pc:sldMkLst>
      </pc:sldChg>
      <pc:sldChg chg="add">
        <pc:chgData name="Germienke Nijman" userId="2481fe19546b9072" providerId="LiveId" clId="{82030346-EDE7-4883-B932-23BD26E07D0A}" dt="2024-01-10T17:44:35.975" v="87"/>
        <pc:sldMkLst>
          <pc:docMk/>
          <pc:sldMk cId="2442995304" sldId="470"/>
        </pc:sldMkLst>
      </pc:sldChg>
      <pc:sldChg chg="add">
        <pc:chgData name="Germienke Nijman" userId="2481fe19546b9072" providerId="LiveId" clId="{82030346-EDE7-4883-B932-23BD26E07D0A}" dt="2024-01-10T17:44:36.983" v="88"/>
        <pc:sldMkLst>
          <pc:docMk/>
          <pc:sldMk cId="3178096656" sldId="471"/>
        </pc:sldMkLst>
      </pc:sldChg>
      <pc:sldChg chg="add">
        <pc:chgData name="Germienke Nijman" userId="2481fe19546b9072" providerId="LiveId" clId="{82030346-EDE7-4883-B932-23BD26E07D0A}" dt="2024-01-10T17:44:37.735" v="89"/>
        <pc:sldMkLst>
          <pc:docMk/>
          <pc:sldMk cId="4196647322" sldId="472"/>
        </pc:sldMkLst>
      </pc:sldChg>
      <pc:sldChg chg="add">
        <pc:chgData name="Germienke Nijman" userId="2481fe19546b9072" providerId="LiveId" clId="{82030346-EDE7-4883-B932-23BD26E07D0A}" dt="2024-01-10T17:44:38.616" v="90"/>
        <pc:sldMkLst>
          <pc:docMk/>
          <pc:sldMk cId="2292046458" sldId="473"/>
        </pc:sldMkLst>
      </pc:sldChg>
      <pc:sldChg chg="add">
        <pc:chgData name="Germienke Nijman" userId="2481fe19546b9072" providerId="LiveId" clId="{82030346-EDE7-4883-B932-23BD26E07D0A}" dt="2024-01-10T17:44:41.794" v="91"/>
        <pc:sldMkLst>
          <pc:docMk/>
          <pc:sldMk cId="2692408426" sldId="474"/>
        </pc:sldMkLst>
      </pc:sldChg>
      <pc:sldChg chg="add">
        <pc:chgData name="Germienke Nijman" userId="2481fe19546b9072" providerId="LiveId" clId="{82030346-EDE7-4883-B932-23BD26E07D0A}" dt="2024-01-10T17:44:42.459" v="92"/>
        <pc:sldMkLst>
          <pc:docMk/>
          <pc:sldMk cId="830742829" sldId="475"/>
        </pc:sldMkLst>
      </pc:sldChg>
      <pc:sldChg chg="add">
        <pc:chgData name="Germienke Nijman" userId="2481fe19546b9072" providerId="LiveId" clId="{82030346-EDE7-4883-B932-23BD26E07D0A}" dt="2024-01-10T17:44:43.171" v="93"/>
        <pc:sldMkLst>
          <pc:docMk/>
          <pc:sldMk cId="763000436" sldId="476"/>
        </pc:sldMkLst>
      </pc:sldChg>
      <pc:sldChg chg="add">
        <pc:chgData name="Germienke Nijman" userId="2481fe19546b9072" providerId="LiveId" clId="{82030346-EDE7-4883-B932-23BD26E07D0A}" dt="2024-01-10T17:44:43.947" v="94"/>
        <pc:sldMkLst>
          <pc:docMk/>
          <pc:sldMk cId="4271687454" sldId="477"/>
        </pc:sldMkLst>
      </pc:sldChg>
      <pc:sldChg chg="add">
        <pc:chgData name="Germienke Nijman" userId="2481fe19546b9072" providerId="LiveId" clId="{82030346-EDE7-4883-B932-23BD26E07D0A}" dt="2024-01-10T17:44:44.762" v="95"/>
        <pc:sldMkLst>
          <pc:docMk/>
          <pc:sldMk cId="1562063444" sldId="478"/>
        </pc:sldMkLst>
      </pc:sldChg>
      <pc:sldChg chg="add">
        <pc:chgData name="Germienke Nijman" userId="2481fe19546b9072" providerId="LiveId" clId="{82030346-EDE7-4883-B932-23BD26E07D0A}" dt="2024-01-10T17:44:46.903" v="96"/>
        <pc:sldMkLst>
          <pc:docMk/>
          <pc:sldMk cId="1225213486" sldId="479"/>
        </pc:sldMkLst>
      </pc:sldChg>
      <pc:sldChg chg="add">
        <pc:chgData name="Germienke Nijman" userId="2481fe19546b9072" providerId="LiveId" clId="{82030346-EDE7-4883-B932-23BD26E07D0A}" dt="2024-01-10T17:44:47.632" v="97"/>
        <pc:sldMkLst>
          <pc:docMk/>
          <pc:sldMk cId="1257781999" sldId="480"/>
        </pc:sldMkLst>
      </pc:sldChg>
      <pc:sldChg chg="add">
        <pc:chgData name="Germienke Nijman" userId="2481fe19546b9072" providerId="LiveId" clId="{82030346-EDE7-4883-B932-23BD26E07D0A}" dt="2024-01-10T17:44:48.451" v="98"/>
        <pc:sldMkLst>
          <pc:docMk/>
          <pc:sldMk cId="267485412" sldId="481"/>
        </pc:sldMkLst>
      </pc:sldChg>
      <pc:sldChg chg="add">
        <pc:chgData name="Germienke Nijman" userId="2481fe19546b9072" providerId="LiveId" clId="{82030346-EDE7-4883-B932-23BD26E07D0A}" dt="2024-01-10T17:44:49.233" v="99"/>
        <pc:sldMkLst>
          <pc:docMk/>
          <pc:sldMk cId="3849653721" sldId="482"/>
        </pc:sldMkLst>
      </pc:sldChg>
      <pc:sldChg chg="add">
        <pc:chgData name="Germienke Nijman" userId="2481fe19546b9072" providerId="LiveId" clId="{82030346-EDE7-4883-B932-23BD26E07D0A}" dt="2024-01-10T17:44:50.106" v="100"/>
        <pc:sldMkLst>
          <pc:docMk/>
          <pc:sldMk cId="3283807117" sldId="483"/>
        </pc:sldMkLst>
      </pc:sldChg>
      <pc:sldChg chg="add">
        <pc:chgData name="Germienke Nijman" userId="2481fe19546b9072" providerId="LiveId" clId="{82030346-EDE7-4883-B932-23BD26E07D0A}" dt="2024-01-10T17:44:51.307" v="101"/>
        <pc:sldMkLst>
          <pc:docMk/>
          <pc:sldMk cId="2330777788" sldId="484"/>
        </pc:sldMkLst>
      </pc:sldChg>
      <pc:sldChg chg="add del">
        <pc:chgData name="Germienke Nijman" userId="2481fe19546b9072" providerId="LiveId" clId="{82030346-EDE7-4883-B932-23BD26E07D0A}" dt="2024-01-10T17:45:21.708" v="103" actId="47"/>
        <pc:sldMkLst>
          <pc:docMk/>
          <pc:sldMk cId="3546908946" sldId="485"/>
        </pc:sldMkLst>
      </pc:sldChg>
      <pc:sldChg chg="addSp modSp new mod">
        <pc:chgData name="Germienke Nijman" userId="2481fe19546b9072" providerId="LiveId" clId="{82030346-EDE7-4883-B932-23BD26E07D0A}" dt="2024-01-10T17:52:18.206" v="222" actId="20577"/>
        <pc:sldMkLst>
          <pc:docMk/>
          <pc:sldMk cId="4087273516" sldId="485"/>
        </pc:sldMkLst>
        <pc:spChg chg="mod">
          <ac:chgData name="Germienke Nijman" userId="2481fe19546b9072" providerId="LiveId" clId="{82030346-EDE7-4883-B932-23BD26E07D0A}" dt="2024-01-10T17:52:02.770" v="217" actId="20577"/>
          <ac:spMkLst>
            <pc:docMk/>
            <pc:sldMk cId="4087273516" sldId="485"/>
            <ac:spMk id="2" creationId="{E774797B-AEC0-6A8F-BF7D-4D98BE97E0DB}"/>
          </ac:spMkLst>
        </pc:spChg>
        <pc:spChg chg="mod">
          <ac:chgData name="Germienke Nijman" userId="2481fe19546b9072" providerId="LiveId" clId="{82030346-EDE7-4883-B932-23BD26E07D0A}" dt="2024-01-10T17:52:18.206" v="222" actId="20577"/>
          <ac:spMkLst>
            <pc:docMk/>
            <pc:sldMk cId="4087273516" sldId="485"/>
            <ac:spMk id="3" creationId="{EA1EA063-4ABB-CE76-1C53-01F4D12010B9}"/>
          </ac:spMkLst>
        </pc:spChg>
        <pc:picChg chg="add mod">
          <ac:chgData name="Germienke Nijman" userId="2481fe19546b9072" providerId="LiveId" clId="{82030346-EDE7-4883-B932-23BD26E07D0A}" dt="2024-01-10T17:51:59.079" v="214" actId="1076"/>
          <ac:picMkLst>
            <pc:docMk/>
            <pc:sldMk cId="4087273516" sldId="485"/>
            <ac:picMk id="5" creationId="{A7B4D4F4-181B-D6FF-D460-19E74976EDA1}"/>
          </ac:picMkLst>
        </pc:picChg>
      </pc:sldChg>
      <pc:sldChg chg="addSp modSp new mod">
        <pc:chgData name="Germienke Nijman" userId="2481fe19546b9072" providerId="LiveId" clId="{82030346-EDE7-4883-B932-23BD26E07D0A}" dt="2024-01-10T17:55:10.560" v="292" actId="20577"/>
        <pc:sldMkLst>
          <pc:docMk/>
          <pc:sldMk cId="371362364" sldId="486"/>
        </pc:sldMkLst>
        <pc:spChg chg="mod">
          <ac:chgData name="Germienke Nijman" userId="2481fe19546b9072" providerId="LiveId" clId="{82030346-EDE7-4883-B932-23BD26E07D0A}" dt="2024-01-10T17:53:29.284" v="244" actId="20577"/>
          <ac:spMkLst>
            <pc:docMk/>
            <pc:sldMk cId="371362364" sldId="486"/>
            <ac:spMk id="2" creationId="{F5FC2FA7-1273-64CE-8174-C750A41D27B4}"/>
          </ac:spMkLst>
        </pc:spChg>
        <pc:spChg chg="mod">
          <ac:chgData name="Germienke Nijman" userId="2481fe19546b9072" providerId="LiveId" clId="{82030346-EDE7-4883-B932-23BD26E07D0A}" dt="2024-01-10T17:55:10.560" v="292" actId="20577"/>
          <ac:spMkLst>
            <pc:docMk/>
            <pc:sldMk cId="371362364" sldId="486"/>
            <ac:spMk id="3" creationId="{CF81C65B-3185-CD9C-8434-EF6966D30CC4}"/>
          </ac:spMkLst>
        </pc:spChg>
        <pc:spChg chg="add mod">
          <ac:chgData name="Germienke Nijman" userId="2481fe19546b9072" providerId="LiveId" clId="{82030346-EDE7-4883-B932-23BD26E07D0A}" dt="2024-01-10T17:54:48.078" v="257" actId="1076"/>
          <ac:spMkLst>
            <pc:docMk/>
            <pc:sldMk cId="371362364" sldId="486"/>
            <ac:spMk id="7" creationId="{1D6EA511-8F78-6936-EEE8-180AF8AD06B8}"/>
          </ac:spMkLst>
        </pc:spChg>
        <pc:picChg chg="add mod">
          <ac:chgData name="Germienke Nijman" userId="2481fe19546b9072" providerId="LiveId" clId="{82030346-EDE7-4883-B932-23BD26E07D0A}" dt="2024-01-10T17:54:51.435" v="258" actId="14100"/>
          <ac:picMkLst>
            <pc:docMk/>
            <pc:sldMk cId="371362364" sldId="486"/>
            <ac:picMk id="5" creationId="{18770E72-BB03-500F-185E-D3EB0F93C215}"/>
          </ac:picMkLst>
        </pc:picChg>
      </pc:sldChg>
      <pc:sldChg chg="addSp modSp new mod">
        <pc:chgData name="Germienke Nijman" userId="2481fe19546b9072" providerId="LiveId" clId="{82030346-EDE7-4883-B932-23BD26E07D0A}" dt="2024-01-10T18:13:40.710" v="645" actId="14100"/>
        <pc:sldMkLst>
          <pc:docMk/>
          <pc:sldMk cId="3795223896" sldId="487"/>
        </pc:sldMkLst>
        <pc:picChg chg="add mod">
          <ac:chgData name="Germienke Nijman" userId="2481fe19546b9072" providerId="LiveId" clId="{82030346-EDE7-4883-B932-23BD26E07D0A}" dt="2024-01-10T18:13:40.710" v="645" actId="14100"/>
          <ac:picMkLst>
            <pc:docMk/>
            <pc:sldMk cId="3795223896" sldId="487"/>
            <ac:picMk id="5" creationId="{B461B9DC-BCEE-41AB-D8FB-6D7AB656FB53}"/>
          </ac:picMkLst>
        </pc:picChg>
      </pc:sldChg>
      <pc:sldChg chg="addSp modSp new mod">
        <pc:chgData name="Germienke Nijman" userId="2481fe19546b9072" providerId="LiveId" clId="{82030346-EDE7-4883-B932-23BD26E07D0A}" dt="2024-01-10T18:17:46.243" v="816" actId="20577"/>
        <pc:sldMkLst>
          <pc:docMk/>
          <pc:sldMk cId="2891610888" sldId="488"/>
        </pc:sldMkLst>
        <pc:spChg chg="mod">
          <ac:chgData name="Germienke Nijman" userId="2481fe19546b9072" providerId="LiveId" clId="{82030346-EDE7-4883-B932-23BD26E07D0A}" dt="2024-01-10T18:17:46.243" v="816" actId="20577"/>
          <ac:spMkLst>
            <pc:docMk/>
            <pc:sldMk cId="2891610888" sldId="488"/>
            <ac:spMk id="3" creationId="{0FC73F7D-7904-51B1-C37E-771716A3D23F}"/>
          </ac:spMkLst>
        </pc:spChg>
        <pc:picChg chg="add mod">
          <ac:chgData name="Germienke Nijman" userId="2481fe19546b9072" providerId="LiveId" clId="{82030346-EDE7-4883-B932-23BD26E07D0A}" dt="2024-01-10T18:14:08.899" v="649" actId="14100"/>
          <ac:picMkLst>
            <pc:docMk/>
            <pc:sldMk cId="2891610888" sldId="488"/>
            <ac:picMk id="5" creationId="{EECEEBC1-A981-7E0D-65AD-E990C6F25669}"/>
          </ac:picMkLst>
        </pc:picChg>
      </pc:sldChg>
      <pc:sldChg chg="addSp modSp new mod">
        <pc:chgData name="Germienke Nijman" userId="2481fe19546b9072" providerId="LiveId" clId="{82030346-EDE7-4883-B932-23BD26E07D0A}" dt="2024-01-10T18:17:36.684" v="800" actId="6549"/>
        <pc:sldMkLst>
          <pc:docMk/>
          <pc:sldMk cId="3082449668" sldId="489"/>
        </pc:sldMkLst>
        <pc:spChg chg="mod">
          <ac:chgData name="Germienke Nijman" userId="2481fe19546b9072" providerId="LiveId" clId="{82030346-EDE7-4883-B932-23BD26E07D0A}" dt="2024-01-10T18:16:50.026" v="785" actId="20577"/>
          <ac:spMkLst>
            <pc:docMk/>
            <pc:sldMk cId="3082449668" sldId="489"/>
            <ac:spMk id="2" creationId="{A6FA48FC-C3D2-9B59-C09E-F23518536187}"/>
          </ac:spMkLst>
        </pc:spChg>
        <pc:spChg chg="mod">
          <ac:chgData name="Germienke Nijman" userId="2481fe19546b9072" providerId="LiveId" clId="{82030346-EDE7-4883-B932-23BD26E07D0A}" dt="2024-01-10T18:17:36.684" v="800" actId="6549"/>
          <ac:spMkLst>
            <pc:docMk/>
            <pc:sldMk cId="3082449668" sldId="489"/>
            <ac:spMk id="3" creationId="{A17BCAB7-1AC9-0927-200F-88D4BD3DAA52}"/>
          </ac:spMkLst>
        </pc:spChg>
        <pc:picChg chg="add mod">
          <ac:chgData name="Germienke Nijman" userId="2481fe19546b9072" providerId="LiveId" clId="{82030346-EDE7-4883-B932-23BD26E07D0A}" dt="2024-01-10T18:17:14.142" v="789" actId="1076"/>
          <ac:picMkLst>
            <pc:docMk/>
            <pc:sldMk cId="3082449668" sldId="489"/>
            <ac:picMk id="5" creationId="{8F413826-B973-B3C1-6FAD-75348FB5379C}"/>
          </ac:picMkLst>
        </pc:picChg>
      </pc:sldChg>
      <pc:sldChg chg="addSp modSp new mod ord">
        <pc:chgData name="Germienke Nijman" userId="2481fe19546b9072" providerId="LiveId" clId="{82030346-EDE7-4883-B932-23BD26E07D0A}" dt="2024-01-10T18:22:27.920" v="919"/>
        <pc:sldMkLst>
          <pc:docMk/>
          <pc:sldMk cId="1680771861" sldId="490"/>
        </pc:sldMkLst>
        <pc:spChg chg="mod">
          <ac:chgData name="Germienke Nijman" userId="2481fe19546b9072" providerId="LiveId" clId="{82030346-EDE7-4883-B932-23BD26E07D0A}" dt="2024-01-10T18:22:22.242" v="917" actId="20577"/>
          <ac:spMkLst>
            <pc:docMk/>
            <pc:sldMk cId="1680771861" sldId="490"/>
            <ac:spMk id="3" creationId="{029B23F8-1E5D-D36A-76DE-C97EFEF599E2}"/>
          </ac:spMkLst>
        </pc:spChg>
        <pc:picChg chg="add mod">
          <ac:chgData name="Germienke Nijman" userId="2481fe19546b9072" providerId="LiveId" clId="{82030346-EDE7-4883-B932-23BD26E07D0A}" dt="2024-01-10T18:22:10.513" v="884" actId="14100"/>
          <ac:picMkLst>
            <pc:docMk/>
            <pc:sldMk cId="1680771861" sldId="490"/>
            <ac:picMk id="5" creationId="{EF1BD946-4856-FF18-90A6-FECAFD87BDC8}"/>
          </ac:picMkLst>
        </pc:picChg>
      </pc:sldChg>
      <pc:sldChg chg="addSp delSp modSp new mod">
        <pc:chgData name="Germienke Nijman" userId="2481fe19546b9072" providerId="LiveId" clId="{82030346-EDE7-4883-B932-23BD26E07D0A}" dt="2024-01-12T16:50:37.999" v="1290" actId="20577"/>
        <pc:sldMkLst>
          <pc:docMk/>
          <pc:sldMk cId="2095658532" sldId="491"/>
        </pc:sldMkLst>
        <pc:spChg chg="mod">
          <ac:chgData name="Germienke Nijman" userId="2481fe19546b9072" providerId="LiveId" clId="{82030346-EDE7-4883-B932-23BD26E07D0A}" dt="2024-01-12T16:21:25.574" v="1250" actId="20577"/>
          <ac:spMkLst>
            <pc:docMk/>
            <pc:sldMk cId="2095658532" sldId="491"/>
            <ac:spMk id="2" creationId="{172C05D7-9FC4-4FC7-4F80-7EC955651097}"/>
          </ac:spMkLst>
        </pc:spChg>
        <pc:spChg chg="mod">
          <ac:chgData name="Germienke Nijman" userId="2481fe19546b9072" providerId="LiveId" clId="{82030346-EDE7-4883-B932-23BD26E07D0A}" dt="2024-01-12T16:50:37.999" v="1290" actId="20577"/>
          <ac:spMkLst>
            <pc:docMk/>
            <pc:sldMk cId="2095658532" sldId="491"/>
            <ac:spMk id="3" creationId="{B3970094-2315-FFE5-BE4A-EFA88F0A2AC4}"/>
          </ac:spMkLst>
        </pc:spChg>
        <pc:picChg chg="add mod">
          <ac:chgData name="Germienke Nijman" userId="2481fe19546b9072" providerId="LiveId" clId="{82030346-EDE7-4883-B932-23BD26E07D0A}" dt="2024-01-12T16:20:11.954" v="1243" actId="931"/>
          <ac:picMkLst>
            <pc:docMk/>
            <pc:sldMk cId="2095658532" sldId="491"/>
            <ac:picMk id="5" creationId="{20FFBC45-77E4-24B5-FF8A-A33E8DBAC62F}"/>
          </ac:picMkLst>
        </pc:picChg>
        <pc:picChg chg="add del mod">
          <ac:chgData name="Germienke Nijman" userId="2481fe19546b9072" providerId="LiveId" clId="{82030346-EDE7-4883-B932-23BD26E07D0A}" dt="2024-01-10T18:38:46.519" v="926" actId="478"/>
          <ac:picMkLst>
            <pc:docMk/>
            <pc:sldMk cId="2095658532" sldId="491"/>
            <ac:picMk id="5" creationId="{63167335-BF58-50DE-DFD8-1E94DD49DA59}"/>
          </ac:picMkLst>
        </pc:picChg>
        <pc:picChg chg="add del mod modCrop">
          <ac:chgData name="Germienke Nijman" userId="2481fe19546b9072" providerId="LiveId" clId="{82030346-EDE7-4883-B932-23BD26E07D0A}" dt="2024-01-12T16:49:53.008" v="1251" actId="478"/>
          <ac:picMkLst>
            <pc:docMk/>
            <pc:sldMk cId="2095658532" sldId="491"/>
            <ac:picMk id="7" creationId="{09FF3FCC-AB10-2BD9-96D1-6200CC4FD645}"/>
          </ac:picMkLst>
        </pc:picChg>
        <pc:picChg chg="add mod">
          <ac:chgData name="Germienke Nijman" userId="2481fe19546b9072" providerId="LiveId" clId="{82030346-EDE7-4883-B932-23BD26E07D0A}" dt="2024-01-12T16:50:24.320" v="1259" actId="14100"/>
          <ac:picMkLst>
            <pc:docMk/>
            <pc:sldMk cId="2095658532" sldId="491"/>
            <ac:picMk id="8" creationId="{C0407AE7-C800-A2DD-87D5-9FE0FEBC70A2}"/>
          </ac:picMkLst>
        </pc:picChg>
        <pc:picChg chg="add del mod modCrop">
          <ac:chgData name="Germienke Nijman" userId="2481fe19546b9072" providerId="LiveId" clId="{82030346-EDE7-4883-B932-23BD26E07D0A}" dt="2024-01-12T16:49:53.864" v="1252" actId="478"/>
          <ac:picMkLst>
            <pc:docMk/>
            <pc:sldMk cId="2095658532" sldId="491"/>
            <ac:picMk id="9" creationId="{A7796E9C-76BF-7937-59EC-2FF5C4AB2DED}"/>
          </ac:picMkLst>
        </pc:picChg>
        <pc:picChg chg="add del mod modCrop">
          <ac:chgData name="Germienke Nijman" userId="2481fe19546b9072" providerId="LiveId" clId="{82030346-EDE7-4883-B932-23BD26E07D0A}" dt="2024-01-12T16:49:54.900" v="1253" actId="478"/>
          <ac:picMkLst>
            <pc:docMk/>
            <pc:sldMk cId="2095658532" sldId="491"/>
            <ac:picMk id="11" creationId="{141FA520-3988-CD24-C240-00D6E4EBC5CD}"/>
          </ac:picMkLst>
        </pc:picChg>
      </pc:sldChg>
      <pc:sldChg chg="modSp new mod">
        <pc:chgData name="Germienke Nijman" userId="2481fe19546b9072" providerId="LiveId" clId="{82030346-EDE7-4883-B932-23BD26E07D0A}" dt="2024-01-10T18:51:13.246" v="1072" actId="20577"/>
        <pc:sldMkLst>
          <pc:docMk/>
          <pc:sldMk cId="2663499617" sldId="492"/>
        </pc:sldMkLst>
        <pc:spChg chg="mod">
          <ac:chgData name="Germienke Nijman" userId="2481fe19546b9072" providerId="LiveId" clId="{82030346-EDE7-4883-B932-23BD26E07D0A}" dt="2024-01-10T18:51:11.051" v="1071" actId="20577"/>
          <ac:spMkLst>
            <pc:docMk/>
            <pc:sldMk cId="2663499617" sldId="492"/>
            <ac:spMk id="2" creationId="{065C3FA7-2F5B-A834-CD4C-514195C71CAC}"/>
          </ac:spMkLst>
        </pc:spChg>
        <pc:spChg chg="mod">
          <ac:chgData name="Germienke Nijman" userId="2481fe19546b9072" providerId="LiveId" clId="{82030346-EDE7-4883-B932-23BD26E07D0A}" dt="2024-01-10T18:51:13.246" v="1072" actId="20577"/>
          <ac:spMkLst>
            <pc:docMk/>
            <pc:sldMk cId="2663499617" sldId="492"/>
            <ac:spMk id="3" creationId="{A8D9B53F-F0B8-2EF8-8609-59B25601C90A}"/>
          </ac:spMkLst>
        </pc:spChg>
      </pc:sldChg>
      <pc:sldChg chg="addSp modSp new mod">
        <pc:chgData name="Germienke Nijman" userId="2481fe19546b9072" providerId="LiveId" clId="{82030346-EDE7-4883-B932-23BD26E07D0A}" dt="2024-01-10T18:53:36.249" v="1220" actId="1076"/>
        <pc:sldMkLst>
          <pc:docMk/>
          <pc:sldMk cId="425630351" sldId="493"/>
        </pc:sldMkLst>
        <pc:spChg chg="mod">
          <ac:chgData name="Germienke Nijman" userId="2481fe19546b9072" providerId="LiveId" clId="{82030346-EDE7-4883-B932-23BD26E07D0A}" dt="2024-01-10T18:53:34.083" v="1219" actId="6549"/>
          <ac:spMkLst>
            <pc:docMk/>
            <pc:sldMk cId="425630351" sldId="493"/>
            <ac:spMk id="2" creationId="{EAB8E075-13CA-9EB1-39EF-50A8EB7A5798}"/>
          </ac:spMkLst>
        </pc:spChg>
        <pc:spChg chg="mod">
          <ac:chgData name="Germienke Nijman" userId="2481fe19546b9072" providerId="LiveId" clId="{82030346-EDE7-4883-B932-23BD26E07D0A}" dt="2024-01-10T18:53:08.121" v="1213" actId="20577"/>
          <ac:spMkLst>
            <pc:docMk/>
            <pc:sldMk cId="425630351" sldId="493"/>
            <ac:spMk id="3" creationId="{CC74BA69-B805-3292-8119-718E17980C30}"/>
          </ac:spMkLst>
        </pc:spChg>
        <pc:picChg chg="add mod">
          <ac:chgData name="Germienke Nijman" userId="2481fe19546b9072" providerId="LiveId" clId="{82030346-EDE7-4883-B932-23BD26E07D0A}" dt="2024-01-10T18:53:36.249" v="1220" actId="1076"/>
          <ac:picMkLst>
            <pc:docMk/>
            <pc:sldMk cId="425630351" sldId="493"/>
            <ac:picMk id="5" creationId="{C98069FD-CCF0-242F-2076-A2A56CCF6C9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D73D3F-1B44-4783-AE6F-13D917AA7FC0}" type="datetimeFigureOut">
              <a:rPr lang="nl-NL" smtClean="0"/>
              <a:pPr/>
              <a:t>12-1-2024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CFDF93-6CA9-4284-85D2-F982E5E7360F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07709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6A8A50-2C0B-46FC-9339-0E547A699533}" type="datetimeFigureOut">
              <a:rPr lang="nl-NL" smtClean="0"/>
              <a:t>12-1-2024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52731-F819-45C0-9705-4D7CE42416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6986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52731-F819-45C0-9705-4D7CE42416D3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1211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52731-F819-45C0-9705-4D7CE42416D3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6115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gin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" y="0"/>
            <a:ext cx="12189553" cy="6858000"/>
          </a:xfrm>
          <a:prstGeom prst="rect">
            <a:avLst/>
          </a:prstGeom>
        </p:spPr>
      </p:pic>
      <p:sp>
        <p:nvSpPr>
          <p:cNvPr id="7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527381" y="2141984"/>
            <a:ext cx="10972800" cy="2583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400" baseline="0">
                <a:solidFill>
                  <a:schemeClr val="bg1"/>
                </a:solidFill>
                <a:latin typeface="Arial Narrow" pitchFamily="34" charset="0"/>
                <a:cs typeface="Tahoma" pitchFamily="34" charset="0"/>
              </a:defRPr>
            </a:lvl1pPr>
          </a:lstStyle>
          <a:p>
            <a:r>
              <a:rPr lang="nl-NL" dirty="0"/>
              <a:t>Klik om begintekst te typen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4D6D0FD-1C53-4687-AA43-2C79C62DB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" y="0"/>
            <a:ext cx="12183717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el, tekst en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onlineafbeelding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defTabSz="1097280"/>
            <a:endParaRPr lang="nl-NL" alt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defTabSz="1097280"/>
            <a:endParaRPr lang="nl-NL" alt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defTabSz="1097280"/>
            <a:fld id="{72FDDD17-9980-4364-98AD-BE5855DE6251}" type="slidenum">
              <a:rPr lang="nl-NL" altLang="nl-NL" smtClean="0">
                <a:solidFill>
                  <a:prstClr val="black">
                    <a:tint val="75000"/>
                  </a:prstClr>
                </a:solidFill>
              </a:rPr>
              <a:pPr defTabSz="1097280"/>
              <a:t>‹nr.›</a:t>
            </a:fld>
            <a:endParaRPr lang="nl-NL" alt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20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el, illustratie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onlineafbeelding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defTabSz="1097280"/>
            <a:endParaRPr lang="nl-NL" alt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defTabSz="1097280"/>
            <a:endParaRPr lang="nl-NL" alt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defTabSz="1097280"/>
            <a:fld id="{C8A51F9B-5F82-486D-99C9-13476848E994}" type="slidenum">
              <a:rPr lang="nl-NL" altLang="nl-NL" smtClean="0">
                <a:solidFill>
                  <a:prstClr val="black">
                    <a:tint val="75000"/>
                  </a:prstClr>
                </a:solidFill>
              </a:rPr>
              <a:pPr defTabSz="1097280"/>
              <a:t>‹nr.›</a:t>
            </a:fld>
            <a:endParaRPr lang="nl-NL" alt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80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E6D80A77-DA7D-42C6-85EE-0ED9789E6E0C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 defTabSz="1097280"/>
              <a:t>12-1-2024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02008F13-0745-4530-8E8B-04431788EF5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 defTabSz="1097280"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76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E6D80A77-DA7D-42C6-85EE-0ED9789E6E0C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 defTabSz="1097280"/>
              <a:t>12-1-2024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02008F13-0745-4530-8E8B-04431788EF5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 defTabSz="1097280"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31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E6D80A77-DA7D-42C6-85EE-0ED9789E6E0C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 defTabSz="1097280"/>
              <a:t>12-1-2024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02008F13-0745-4530-8E8B-04431788EF5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 defTabSz="1097280"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50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E6D80A77-DA7D-42C6-85EE-0ED9789E6E0C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 defTabSz="1097280"/>
              <a:t>12-1-2024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02008F13-0745-4530-8E8B-04431788EF5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 defTabSz="1097280"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26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>
              <a:defRPr/>
            </a:pPr>
            <a:fld id="{5D631E60-AB6B-4D1F-8E85-927107753317}" type="slidenum">
              <a:rPr lang="en-US" altLang="ko-KR" smtClean="0">
                <a:solidFill>
                  <a:srgbClr val="000000"/>
                </a:solidFill>
              </a:rPr>
              <a:pPr defTabSz="1097280">
                <a:defRPr/>
              </a:pPr>
              <a:t>‹nr.›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95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tekst 27"/>
          <p:cNvSpPr>
            <a:spLocks noGrp="1"/>
          </p:cNvSpPr>
          <p:nvPr>
            <p:ph type="body" sz="quarter" idx="11" hasCustomPrompt="1"/>
          </p:nvPr>
        </p:nvSpPr>
        <p:spPr>
          <a:xfrm>
            <a:off x="263352" y="1407744"/>
            <a:ext cx="10555253" cy="914400"/>
          </a:xfrm>
        </p:spPr>
        <p:txBody>
          <a:bodyPr>
            <a:normAutofit/>
          </a:bodyPr>
          <a:lstStyle>
            <a:lvl1pPr>
              <a:buNone/>
              <a:defRPr sz="4800" baseline="0">
                <a:solidFill>
                  <a:schemeClr val="bg1"/>
                </a:solidFill>
                <a:latin typeface="Arial Narrow" pitchFamily="34" charset="0"/>
                <a:cs typeface="Tahoma" pitchFamily="34" charset="0"/>
              </a:defRPr>
            </a:lvl1pPr>
          </a:lstStyle>
          <a:p>
            <a:pPr lvl="0"/>
            <a:r>
              <a:rPr lang="nl-NL" dirty="0"/>
              <a:t>Ouderling van dienst:</a:t>
            </a:r>
          </a:p>
        </p:txBody>
      </p:sp>
      <p:sp>
        <p:nvSpPr>
          <p:cNvPr id="11" name="Tijdelijke aanduiding voor tekst 27"/>
          <p:cNvSpPr>
            <a:spLocks noGrp="1"/>
          </p:cNvSpPr>
          <p:nvPr>
            <p:ph type="body" sz="quarter" idx="12" hasCustomPrompt="1"/>
          </p:nvPr>
        </p:nvSpPr>
        <p:spPr>
          <a:xfrm>
            <a:off x="263351" y="2718093"/>
            <a:ext cx="10555253" cy="914400"/>
          </a:xfrm>
        </p:spPr>
        <p:txBody>
          <a:bodyPr>
            <a:normAutofit/>
          </a:bodyPr>
          <a:lstStyle>
            <a:lvl1pPr>
              <a:buNone/>
              <a:defRPr sz="4800">
                <a:solidFill>
                  <a:schemeClr val="bg1"/>
                </a:solidFill>
                <a:latin typeface="Arial Narrow" pitchFamily="34" charset="0"/>
                <a:cs typeface="Tahoma" pitchFamily="34" charset="0"/>
              </a:defRPr>
            </a:lvl1pPr>
          </a:lstStyle>
          <a:p>
            <a:pPr lvl="0"/>
            <a:r>
              <a:rPr lang="nl-NL" dirty="0"/>
              <a:t>Organist:</a:t>
            </a:r>
          </a:p>
        </p:txBody>
      </p:sp>
      <p:sp>
        <p:nvSpPr>
          <p:cNvPr id="12" name="Tijdelijke aanduiding voor tekst 27"/>
          <p:cNvSpPr>
            <a:spLocks noGrp="1"/>
          </p:cNvSpPr>
          <p:nvPr>
            <p:ph type="body" sz="quarter" idx="13" hasCustomPrompt="1"/>
          </p:nvPr>
        </p:nvSpPr>
        <p:spPr>
          <a:xfrm>
            <a:off x="263350" y="4013871"/>
            <a:ext cx="10555253" cy="914400"/>
          </a:xfrm>
        </p:spPr>
        <p:txBody>
          <a:bodyPr>
            <a:normAutofit/>
          </a:bodyPr>
          <a:lstStyle>
            <a:lvl1pPr>
              <a:buNone/>
              <a:defRPr sz="4800">
                <a:solidFill>
                  <a:schemeClr val="bg1"/>
                </a:solidFill>
                <a:latin typeface="Arial Narrow" pitchFamily="34" charset="0"/>
                <a:cs typeface="Tahoma" pitchFamily="34" charset="0"/>
              </a:defRPr>
            </a:lvl1pPr>
          </a:lstStyle>
          <a:p>
            <a:pPr lvl="0"/>
            <a:r>
              <a:rPr lang="nl-NL" dirty="0"/>
              <a:t>Lector:</a:t>
            </a:r>
          </a:p>
        </p:txBody>
      </p:sp>
      <p:sp>
        <p:nvSpPr>
          <p:cNvPr id="9" name="Tijdelijke aanduiding voor tekst 27"/>
          <p:cNvSpPr>
            <a:spLocks noGrp="1"/>
          </p:cNvSpPr>
          <p:nvPr>
            <p:ph type="body" sz="quarter" idx="14" hasCustomPrompt="1"/>
          </p:nvPr>
        </p:nvSpPr>
        <p:spPr>
          <a:xfrm>
            <a:off x="5015880" y="6309320"/>
            <a:ext cx="7176120" cy="548680"/>
          </a:xfrm>
        </p:spPr>
        <p:txBody>
          <a:bodyPr>
            <a:noAutofit/>
          </a:bodyPr>
          <a:lstStyle>
            <a:lvl1pPr algn="r">
              <a:buNone/>
              <a:defRPr sz="3200">
                <a:solidFill>
                  <a:schemeClr val="tx1"/>
                </a:solidFill>
                <a:latin typeface="Arial Narrow" pitchFamily="34" charset="0"/>
                <a:cs typeface="Tahoma" pitchFamily="34" charset="0"/>
              </a:defRPr>
            </a:lvl1pPr>
          </a:lstStyle>
          <a:p>
            <a:pPr lvl="0"/>
            <a:r>
              <a:rPr lang="nl-NL" dirty="0"/>
              <a:t>Aankondigen volgende dia</a:t>
            </a:r>
          </a:p>
        </p:txBody>
      </p:sp>
      <p:sp>
        <p:nvSpPr>
          <p:cNvPr id="13" name="Tijdelijke aanduiding voor tekst 27"/>
          <p:cNvSpPr>
            <a:spLocks noGrp="1"/>
          </p:cNvSpPr>
          <p:nvPr>
            <p:ph type="body" sz="quarter" idx="15" hasCustomPrompt="1"/>
          </p:nvPr>
        </p:nvSpPr>
        <p:spPr>
          <a:xfrm>
            <a:off x="263352" y="111966"/>
            <a:ext cx="10555253" cy="914400"/>
          </a:xfrm>
        </p:spPr>
        <p:txBody>
          <a:bodyPr>
            <a:normAutofit/>
          </a:bodyPr>
          <a:lstStyle>
            <a:lvl1pPr>
              <a:buNone/>
              <a:defRPr sz="4800">
                <a:solidFill>
                  <a:schemeClr val="bg1"/>
                </a:solidFill>
                <a:latin typeface="Arial Narrow" pitchFamily="34" charset="0"/>
                <a:cs typeface="Tahoma" pitchFamily="34" charset="0"/>
              </a:defRPr>
            </a:lvl1pPr>
          </a:lstStyle>
          <a:p>
            <a:pPr lvl="0"/>
            <a:r>
              <a:rPr lang="nl-NL" dirty="0"/>
              <a:t>Voorganger:</a:t>
            </a:r>
          </a:p>
        </p:txBody>
      </p:sp>
      <p:sp>
        <p:nvSpPr>
          <p:cNvPr id="8" name="Tijdelijke aanduiding voor tekst 27"/>
          <p:cNvSpPr>
            <a:spLocks noGrp="1"/>
          </p:cNvSpPr>
          <p:nvPr>
            <p:ph type="body" sz="quarter" idx="16" hasCustomPrompt="1"/>
          </p:nvPr>
        </p:nvSpPr>
        <p:spPr>
          <a:xfrm>
            <a:off x="263350" y="5296059"/>
            <a:ext cx="10555253" cy="914400"/>
          </a:xfrm>
        </p:spPr>
        <p:txBody>
          <a:bodyPr>
            <a:normAutofit/>
          </a:bodyPr>
          <a:lstStyle>
            <a:lvl1pPr>
              <a:buNone/>
              <a:defRPr sz="4800">
                <a:solidFill>
                  <a:schemeClr val="bg1"/>
                </a:solidFill>
                <a:latin typeface="Arial Narrow" pitchFamily="34" charset="0"/>
                <a:cs typeface="Tahoma" pitchFamily="34" charset="0"/>
              </a:defRPr>
            </a:lvl1pPr>
          </a:lstStyle>
          <a:p>
            <a:pPr lvl="0"/>
            <a:r>
              <a:rPr lang="nl-NL" dirty="0"/>
              <a:t>Koster: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ngen 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10"/>
          <p:cNvSpPr>
            <a:spLocks noGrp="1"/>
          </p:cNvSpPr>
          <p:nvPr>
            <p:ph type="body" sz="quarter" idx="10" hasCustomPrompt="1"/>
          </p:nvPr>
        </p:nvSpPr>
        <p:spPr>
          <a:xfrm>
            <a:off x="239350" y="188640"/>
            <a:ext cx="11713301" cy="432048"/>
          </a:xfrm>
        </p:spPr>
        <p:txBody>
          <a:bodyPr>
            <a:noAutofit/>
          </a:bodyPr>
          <a:lstStyle>
            <a:lvl1pPr>
              <a:lnSpc>
                <a:spcPct val="75000"/>
              </a:lnSpc>
              <a:buNone/>
              <a:defRPr sz="3200">
                <a:solidFill>
                  <a:schemeClr val="bg1"/>
                </a:solidFill>
                <a:latin typeface="Arial Narrow" pitchFamily="34" charset="0"/>
                <a:cs typeface="Tahoma" pitchFamily="34" charset="0"/>
              </a:defRPr>
            </a:lvl1pPr>
            <a:lvl2pPr>
              <a:defRPr sz="32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nl-NL" dirty="0"/>
              <a:t>Klik om het lied te vermelden</a:t>
            </a:r>
          </a:p>
        </p:txBody>
      </p:sp>
      <p:sp>
        <p:nvSpPr>
          <p:cNvPr id="9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248545" y="692696"/>
            <a:ext cx="5376597" cy="432048"/>
          </a:xfrm>
        </p:spPr>
        <p:txBody>
          <a:bodyPr>
            <a:noAutofit/>
          </a:bodyPr>
          <a:lstStyle>
            <a:lvl1pPr>
              <a:buNone/>
              <a:defRPr sz="2800">
                <a:solidFill>
                  <a:schemeClr val="bg1"/>
                </a:solidFill>
                <a:latin typeface="Arial Narrow" pitchFamily="34" charset="0"/>
                <a:cs typeface="Tahoma" pitchFamily="34" charset="0"/>
              </a:defRPr>
            </a:lvl1pPr>
            <a:lvl2pPr>
              <a:defRPr sz="32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nl-NL" dirty="0"/>
              <a:t>Klik om het vers te vermelden</a:t>
            </a:r>
          </a:p>
        </p:txBody>
      </p:sp>
      <p:sp>
        <p:nvSpPr>
          <p:cNvPr id="10" name="Tijdelijke aanduiding voor tekst 10"/>
          <p:cNvSpPr>
            <a:spLocks noGrp="1"/>
          </p:cNvSpPr>
          <p:nvPr>
            <p:ph type="body" sz="quarter" idx="12" hasCustomPrompt="1"/>
          </p:nvPr>
        </p:nvSpPr>
        <p:spPr>
          <a:xfrm>
            <a:off x="239350" y="1196752"/>
            <a:ext cx="11713301" cy="5040560"/>
          </a:xfrm>
        </p:spPr>
        <p:txBody>
          <a:bodyPr>
            <a:noAutofit/>
          </a:bodyPr>
          <a:lstStyle>
            <a:lvl1pPr>
              <a:lnSpc>
                <a:spcPct val="75000"/>
              </a:lnSpc>
              <a:buNone/>
              <a:defRPr sz="4800">
                <a:solidFill>
                  <a:schemeClr val="bg1"/>
                </a:solidFill>
                <a:latin typeface="Arial Narrow" pitchFamily="34" charset="0"/>
                <a:cs typeface="Tahoma" pitchFamily="34" charset="0"/>
              </a:defRPr>
            </a:lvl1pPr>
            <a:lvl2pPr>
              <a:defRPr sz="32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nl-NL" dirty="0"/>
              <a:t>Klik om de tekst van het lied toe te voegen</a:t>
            </a:r>
          </a:p>
        </p:txBody>
      </p:sp>
      <p:sp>
        <p:nvSpPr>
          <p:cNvPr id="8" name="Tijdelijke aanduiding voor tekst 27"/>
          <p:cNvSpPr>
            <a:spLocks noGrp="1"/>
          </p:cNvSpPr>
          <p:nvPr>
            <p:ph type="body" sz="quarter" idx="14" hasCustomPrompt="1"/>
          </p:nvPr>
        </p:nvSpPr>
        <p:spPr>
          <a:xfrm>
            <a:off x="5015880" y="6309320"/>
            <a:ext cx="7176120" cy="548680"/>
          </a:xfrm>
        </p:spPr>
        <p:txBody>
          <a:bodyPr>
            <a:noAutofit/>
          </a:bodyPr>
          <a:lstStyle>
            <a:lvl1pPr algn="r">
              <a:buNone/>
              <a:defRPr sz="3200">
                <a:solidFill>
                  <a:schemeClr val="tx1"/>
                </a:solidFill>
                <a:latin typeface="Arial Narrow" pitchFamily="34" charset="0"/>
                <a:cs typeface="Tahoma" pitchFamily="34" charset="0"/>
              </a:defRPr>
            </a:lvl1pPr>
          </a:lstStyle>
          <a:p>
            <a:pPr lvl="0"/>
            <a:r>
              <a:rPr lang="nl-NL" dirty="0"/>
              <a:t>Aankondigen volgende dia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ngen 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239350" y="19675"/>
            <a:ext cx="5376597" cy="432048"/>
          </a:xfrm>
        </p:spPr>
        <p:txBody>
          <a:bodyPr>
            <a:noAutofit/>
          </a:bodyPr>
          <a:lstStyle>
            <a:lvl1pPr>
              <a:buNone/>
              <a:defRPr sz="3200">
                <a:solidFill>
                  <a:schemeClr val="bg1"/>
                </a:solidFill>
                <a:latin typeface="Arial Narrow" pitchFamily="34" charset="0"/>
                <a:cs typeface="Tahoma" pitchFamily="34" charset="0"/>
              </a:defRPr>
            </a:lvl1pPr>
            <a:lvl2pPr>
              <a:defRPr sz="32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nl-NL" dirty="0"/>
              <a:t>Klik om het vers te vermelden</a:t>
            </a:r>
          </a:p>
        </p:txBody>
      </p:sp>
      <p:sp>
        <p:nvSpPr>
          <p:cNvPr id="10" name="Tijdelijke aanduiding voor tekst 10"/>
          <p:cNvSpPr>
            <a:spLocks noGrp="1"/>
          </p:cNvSpPr>
          <p:nvPr>
            <p:ph type="body" sz="quarter" idx="12" hasCustomPrompt="1"/>
          </p:nvPr>
        </p:nvSpPr>
        <p:spPr>
          <a:xfrm>
            <a:off x="239350" y="764704"/>
            <a:ext cx="11713301" cy="5472608"/>
          </a:xfrm>
        </p:spPr>
        <p:txBody>
          <a:bodyPr>
            <a:noAutofit/>
          </a:bodyPr>
          <a:lstStyle>
            <a:lvl1pPr>
              <a:lnSpc>
                <a:spcPct val="75000"/>
              </a:lnSpc>
              <a:buNone/>
              <a:defRPr sz="4800">
                <a:solidFill>
                  <a:schemeClr val="bg1"/>
                </a:solidFill>
                <a:latin typeface="Arial Narrow" pitchFamily="34" charset="0"/>
                <a:cs typeface="Tahoma" pitchFamily="34" charset="0"/>
              </a:defRPr>
            </a:lvl1pPr>
            <a:lvl2pPr>
              <a:defRPr sz="32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nl-NL" dirty="0"/>
              <a:t>Klik om de tekst van de vervolgverzen toe te voegen</a:t>
            </a:r>
          </a:p>
        </p:txBody>
      </p:sp>
      <p:sp>
        <p:nvSpPr>
          <p:cNvPr id="6" name="Tijdelijke aanduiding voor tekst 27"/>
          <p:cNvSpPr>
            <a:spLocks noGrp="1"/>
          </p:cNvSpPr>
          <p:nvPr>
            <p:ph type="body" sz="quarter" idx="14" hasCustomPrompt="1"/>
          </p:nvPr>
        </p:nvSpPr>
        <p:spPr>
          <a:xfrm>
            <a:off x="5087888" y="6309320"/>
            <a:ext cx="7104112" cy="548680"/>
          </a:xfrm>
        </p:spPr>
        <p:txBody>
          <a:bodyPr>
            <a:noAutofit/>
          </a:bodyPr>
          <a:lstStyle>
            <a:lvl1pPr algn="r">
              <a:buNone/>
              <a:defRPr sz="3200">
                <a:solidFill>
                  <a:schemeClr val="tx1"/>
                </a:solidFill>
                <a:latin typeface="Arial Narrow" pitchFamily="34" charset="0"/>
                <a:cs typeface="Tahoma" pitchFamily="34" charset="0"/>
              </a:defRPr>
            </a:lvl1pPr>
          </a:lstStyle>
          <a:p>
            <a:pPr lvl="0"/>
            <a:r>
              <a:rPr lang="nl-NL" dirty="0"/>
              <a:t>Aankondigen volgende dia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zen 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239350" y="9736"/>
            <a:ext cx="11713301" cy="432048"/>
          </a:xfrm>
        </p:spPr>
        <p:txBody>
          <a:bodyPr>
            <a:noAutofit/>
          </a:bodyPr>
          <a:lstStyle>
            <a:lvl1pPr>
              <a:buNone/>
              <a:defRPr sz="3600">
                <a:solidFill>
                  <a:schemeClr val="bg1"/>
                </a:solidFill>
                <a:latin typeface="Arial Narrow" pitchFamily="34" charset="0"/>
                <a:cs typeface="Tahoma" pitchFamily="34" charset="0"/>
              </a:defRPr>
            </a:lvl1pPr>
            <a:lvl2pPr>
              <a:defRPr sz="32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nl-NL" dirty="0"/>
              <a:t>Klik om het Bijbelgedeelte te vermelden</a:t>
            </a:r>
          </a:p>
        </p:txBody>
      </p:sp>
      <p:sp>
        <p:nvSpPr>
          <p:cNvPr id="10" name="Tijdelijke aanduiding voor tekst 10"/>
          <p:cNvSpPr>
            <a:spLocks noGrp="1"/>
          </p:cNvSpPr>
          <p:nvPr>
            <p:ph type="body" sz="quarter" idx="12" hasCustomPrompt="1"/>
          </p:nvPr>
        </p:nvSpPr>
        <p:spPr>
          <a:xfrm>
            <a:off x="239350" y="764704"/>
            <a:ext cx="11713301" cy="5472608"/>
          </a:xfrm>
        </p:spPr>
        <p:txBody>
          <a:bodyPr>
            <a:noAutofit/>
          </a:bodyPr>
          <a:lstStyle>
            <a:lvl1pPr>
              <a:lnSpc>
                <a:spcPct val="75000"/>
              </a:lnSpc>
              <a:buNone/>
              <a:defRPr sz="4800">
                <a:solidFill>
                  <a:schemeClr val="bg1"/>
                </a:solidFill>
                <a:latin typeface="Arial Narrow" pitchFamily="34" charset="0"/>
                <a:cs typeface="Tahoma" pitchFamily="34" charset="0"/>
              </a:defRPr>
            </a:lvl1pPr>
            <a:lvl2pPr>
              <a:defRPr sz="32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nl-NL" dirty="0"/>
              <a:t>Klik om de tekst toe te voegen</a:t>
            </a:r>
          </a:p>
        </p:txBody>
      </p:sp>
      <p:sp>
        <p:nvSpPr>
          <p:cNvPr id="6" name="Tijdelijke aanduiding voor tekst 27"/>
          <p:cNvSpPr>
            <a:spLocks noGrp="1"/>
          </p:cNvSpPr>
          <p:nvPr>
            <p:ph type="body" sz="quarter" idx="14" hasCustomPrompt="1"/>
          </p:nvPr>
        </p:nvSpPr>
        <p:spPr>
          <a:xfrm>
            <a:off x="5015880" y="6309320"/>
            <a:ext cx="7176120" cy="548680"/>
          </a:xfrm>
        </p:spPr>
        <p:txBody>
          <a:bodyPr>
            <a:noAutofit/>
          </a:bodyPr>
          <a:lstStyle>
            <a:lvl1pPr algn="r">
              <a:buNone/>
              <a:defRPr sz="3200">
                <a:solidFill>
                  <a:schemeClr val="tx1"/>
                </a:solidFill>
                <a:latin typeface="Arial Narrow" pitchFamily="34" charset="0"/>
                <a:cs typeface="Tahoma" pitchFamily="34" charset="0"/>
              </a:defRPr>
            </a:lvl1pPr>
          </a:lstStyle>
          <a:p>
            <a:pPr lvl="0"/>
            <a:r>
              <a:rPr lang="nl-NL" dirty="0"/>
              <a:t>Aankondigen volgende dia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zen 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tekst 10"/>
          <p:cNvSpPr>
            <a:spLocks noGrp="1"/>
          </p:cNvSpPr>
          <p:nvPr>
            <p:ph type="body" sz="quarter" idx="12" hasCustomPrompt="1"/>
          </p:nvPr>
        </p:nvSpPr>
        <p:spPr>
          <a:xfrm>
            <a:off x="191344" y="116632"/>
            <a:ext cx="11761307" cy="6120680"/>
          </a:xfrm>
        </p:spPr>
        <p:txBody>
          <a:bodyPr>
            <a:noAutofit/>
          </a:bodyPr>
          <a:lstStyle>
            <a:lvl1pPr>
              <a:lnSpc>
                <a:spcPct val="75000"/>
              </a:lnSpc>
              <a:buNone/>
              <a:defRPr sz="4800">
                <a:solidFill>
                  <a:schemeClr val="bg1"/>
                </a:solidFill>
                <a:latin typeface="Arial Narrow" pitchFamily="34" charset="0"/>
                <a:cs typeface="Tahoma" pitchFamily="34" charset="0"/>
              </a:defRPr>
            </a:lvl1pPr>
            <a:lvl2pPr>
              <a:defRPr sz="32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nl-NL" dirty="0"/>
              <a:t>Klik om de vervolgtekst van de Bijbellezing toe te voegen</a:t>
            </a:r>
          </a:p>
        </p:txBody>
      </p:sp>
      <p:sp>
        <p:nvSpPr>
          <p:cNvPr id="5" name="Tijdelijke aanduiding voor tekst 27"/>
          <p:cNvSpPr>
            <a:spLocks noGrp="1"/>
          </p:cNvSpPr>
          <p:nvPr>
            <p:ph type="body" sz="quarter" idx="14" hasCustomPrompt="1"/>
          </p:nvPr>
        </p:nvSpPr>
        <p:spPr>
          <a:xfrm>
            <a:off x="5015880" y="6300000"/>
            <a:ext cx="7176120" cy="476672"/>
          </a:xfrm>
        </p:spPr>
        <p:txBody>
          <a:bodyPr>
            <a:noAutofit/>
          </a:bodyPr>
          <a:lstStyle>
            <a:lvl1pPr algn="r">
              <a:buNone/>
              <a:defRPr sz="3200">
                <a:solidFill>
                  <a:schemeClr val="tx1"/>
                </a:solidFill>
                <a:latin typeface="Arial Narrow" pitchFamily="34" charset="0"/>
                <a:cs typeface="Tahoma" pitchFamily="34" charset="0"/>
              </a:defRPr>
            </a:lvl1pPr>
          </a:lstStyle>
          <a:p>
            <a:pPr lvl="0"/>
            <a:r>
              <a:rPr lang="nl-NL" dirty="0"/>
              <a:t>Aankondigen volgende dia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tekst 10"/>
          <p:cNvSpPr>
            <a:spLocks noGrp="1"/>
          </p:cNvSpPr>
          <p:nvPr>
            <p:ph type="body" sz="quarter" idx="12" hasCustomPrompt="1"/>
          </p:nvPr>
        </p:nvSpPr>
        <p:spPr>
          <a:xfrm>
            <a:off x="240011" y="127720"/>
            <a:ext cx="11713301" cy="6120680"/>
          </a:xfrm>
        </p:spPr>
        <p:txBody>
          <a:bodyPr>
            <a:noAutofit/>
          </a:bodyPr>
          <a:lstStyle>
            <a:lvl1pPr>
              <a:lnSpc>
                <a:spcPct val="75000"/>
              </a:lnSpc>
              <a:buNone/>
              <a:defRPr sz="4800">
                <a:solidFill>
                  <a:schemeClr val="bg1"/>
                </a:solidFill>
                <a:latin typeface="Arial Narrow" pitchFamily="34" charset="0"/>
                <a:cs typeface="Tahoma" pitchFamily="34" charset="0"/>
              </a:defRPr>
            </a:lvl1pPr>
            <a:lvl2pPr>
              <a:defRPr sz="32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nl-NL" dirty="0"/>
              <a:t>Klik om tekst toe te voegen</a:t>
            </a:r>
          </a:p>
        </p:txBody>
      </p:sp>
      <p:sp>
        <p:nvSpPr>
          <p:cNvPr id="5" name="Tijdelijke aanduiding voor tekst 27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00" y="6336000"/>
            <a:ext cx="7176120" cy="476672"/>
          </a:xfrm>
        </p:spPr>
        <p:txBody>
          <a:bodyPr>
            <a:noAutofit/>
          </a:bodyPr>
          <a:lstStyle>
            <a:lvl1pPr algn="r">
              <a:buNone/>
              <a:defRPr sz="3200">
                <a:solidFill>
                  <a:schemeClr val="tx1"/>
                </a:solidFill>
                <a:latin typeface="Arial Narrow" pitchFamily="34" charset="0"/>
                <a:cs typeface="Tahoma" pitchFamily="34" charset="0"/>
              </a:defRPr>
            </a:lvl1pPr>
          </a:lstStyle>
          <a:p>
            <a:pPr lvl="0"/>
            <a:r>
              <a:rPr lang="nl-NL" dirty="0"/>
              <a:t>Aankondigen volgende dia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diver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239348" y="980729"/>
            <a:ext cx="11952651" cy="5145435"/>
          </a:xfrm>
        </p:spPr>
        <p:txBody>
          <a:bodyPr>
            <a:normAutofit/>
          </a:bodyPr>
          <a:lstStyle>
            <a:lvl1pPr>
              <a:lnSpc>
                <a:spcPct val="75000"/>
              </a:lnSpc>
              <a:buNone/>
              <a:defRPr sz="4800" baseline="0">
                <a:solidFill>
                  <a:schemeClr val="bg1"/>
                </a:solidFill>
                <a:latin typeface="Arial Narrow" pitchFamily="34" charset="0"/>
                <a:cs typeface="Tahoma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 dirty="0"/>
              <a:t>Klik om tekst toe te voegen</a:t>
            </a:r>
          </a:p>
        </p:txBody>
      </p:sp>
      <p:sp>
        <p:nvSpPr>
          <p:cNvPr id="17" name="Titel 1"/>
          <p:cNvSpPr txBox="1">
            <a:spLocks/>
          </p:cNvSpPr>
          <p:nvPr userDrawn="1"/>
        </p:nvSpPr>
        <p:spPr>
          <a:xfrm>
            <a:off x="442549" y="341040"/>
            <a:ext cx="117663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>
              <a:defRPr sz="32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 </a:t>
            </a:r>
          </a:p>
        </p:txBody>
      </p:sp>
      <p:sp>
        <p:nvSpPr>
          <p:cNvPr id="19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239349" y="13149"/>
            <a:ext cx="11713301" cy="432048"/>
          </a:xfrm>
        </p:spPr>
        <p:txBody>
          <a:bodyPr>
            <a:noAutofit/>
          </a:bodyPr>
          <a:lstStyle>
            <a:lvl1pPr>
              <a:buNone/>
              <a:defRPr sz="3600">
                <a:solidFill>
                  <a:schemeClr val="bg1"/>
                </a:solidFill>
                <a:latin typeface="Arial Narrow" pitchFamily="34" charset="0"/>
                <a:cs typeface="Tahoma" pitchFamily="34" charset="0"/>
              </a:defRPr>
            </a:lvl1pPr>
            <a:lvl2pPr>
              <a:defRPr sz="32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nl-NL" dirty="0"/>
              <a:t>Klik om uw tekst te typen</a:t>
            </a:r>
          </a:p>
        </p:txBody>
      </p:sp>
      <p:sp>
        <p:nvSpPr>
          <p:cNvPr id="6" name="Tijdelijke aanduiding voor tekst 27"/>
          <p:cNvSpPr>
            <a:spLocks noGrp="1"/>
          </p:cNvSpPr>
          <p:nvPr>
            <p:ph type="body" sz="quarter" idx="14" hasCustomPrompt="1"/>
          </p:nvPr>
        </p:nvSpPr>
        <p:spPr>
          <a:xfrm>
            <a:off x="5087888" y="6309320"/>
            <a:ext cx="7104112" cy="503352"/>
          </a:xfrm>
        </p:spPr>
        <p:txBody>
          <a:bodyPr>
            <a:noAutofit/>
          </a:bodyPr>
          <a:lstStyle>
            <a:lvl1pPr algn="r">
              <a:buNone/>
              <a:defRPr sz="3200">
                <a:solidFill>
                  <a:schemeClr val="tx1"/>
                </a:solidFill>
                <a:latin typeface="Arial Narrow" pitchFamily="34" charset="0"/>
                <a:cs typeface="Tahoma" pitchFamily="34" charset="0"/>
              </a:defRPr>
            </a:lvl1pPr>
          </a:lstStyle>
          <a:p>
            <a:pPr lvl="0"/>
            <a:r>
              <a:rPr lang="nl-NL" dirty="0"/>
              <a:t>Aankondigen volgende dia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" y="0"/>
            <a:ext cx="12189553" cy="6858000"/>
          </a:xfrm>
          <a:prstGeom prst="rect">
            <a:avLst/>
          </a:prstGeom>
        </p:spPr>
      </p:pic>
      <p:sp>
        <p:nvSpPr>
          <p:cNvPr id="10" name="Tijdelijke aanduiding voor tekst 10"/>
          <p:cNvSpPr>
            <a:spLocks noGrp="1"/>
          </p:cNvSpPr>
          <p:nvPr>
            <p:ph type="body" sz="quarter" idx="12" hasCustomPrompt="1"/>
          </p:nvPr>
        </p:nvSpPr>
        <p:spPr>
          <a:xfrm>
            <a:off x="239350" y="332656"/>
            <a:ext cx="11713301" cy="5256584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buNone/>
              <a:defRPr sz="4400" baseline="0">
                <a:solidFill>
                  <a:schemeClr val="bg1"/>
                </a:solidFill>
                <a:latin typeface="Arial Narrow" pitchFamily="34" charset="0"/>
                <a:cs typeface="Tahoma" pitchFamily="34" charset="0"/>
              </a:defRPr>
            </a:lvl1pPr>
            <a:lvl2pPr>
              <a:defRPr sz="32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nl-NL" dirty="0"/>
              <a:t>Na de dienst is er in Het Spectrum gelegenheid elkaar te ontmoeten om na te praten over de dienst onder het genot van een kopje koffie of thee. </a:t>
            </a:r>
          </a:p>
          <a:p>
            <a:pPr lvl="0"/>
            <a:r>
              <a:rPr lang="nl-NL" dirty="0"/>
              <a:t>                    Van harte welkom!</a:t>
            </a:r>
          </a:p>
        </p:txBody>
      </p:sp>
      <p:pic>
        <p:nvPicPr>
          <p:cNvPr id="3" name="Afbeelding 2" descr="Afbeelding met kop, koffie&#10;&#10;Automatisch gegenereerde beschrijving">
            <a:extLst>
              <a:ext uri="{FF2B5EF4-FFF2-40B4-BE49-F238E27FC236}">
                <a16:creationId xmlns:a16="http://schemas.microsoft.com/office/drawing/2014/main" id="{4F583219-1CDD-46C1-9D49-8FF02503B3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" y="0"/>
            <a:ext cx="12186478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4FA80352-EFDC-4041-A666-A42EBC0EE6DE}" type="datetimeFigureOut">
              <a:rPr lang="nl-NL" smtClean="0"/>
              <a:pPr/>
              <a:t>12-1-2024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35F74D51-1F3A-4C13-8476-F2F46A33F751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" y="0"/>
            <a:ext cx="12189553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769FB60-E476-41FD-AD56-B601BC9B713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" y="0"/>
            <a:ext cx="12187393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4" r:id="rId8"/>
    <p:sldLayoutId id="2147483682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80A77-DA7D-42C6-85EE-0ED9789E6E0C}" type="datetimeFigureOut">
              <a:rPr lang="nl-NL" smtClean="0"/>
              <a:pPr/>
              <a:t>12-1-2024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08F13-0745-4530-8E8B-04431788EF5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7653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2" r:id="rId5"/>
    <p:sldLayoutId id="2147483693" r:id="rId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fade/>
      </p:transition>
    </mc:Choice>
    <mc:Fallback xmlns="">
      <p:transition spd="slow" advClick="0" advTm="6000">
        <p:fade/>
      </p:transition>
    </mc:Fallback>
  </mc:AlternateContent>
  <p:txStyles>
    <p:titleStyle>
      <a:lvl1pPr algn="ctr" defTabSz="91436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7" indent="-342887" algn="l" defTabSz="91436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8" algn="l" defTabSz="91436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91436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91436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400">
                <a:latin typeface="굴림" charset="-127"/>
                <a:ea typeface="굴림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400">
                <a:latin typeface="굴림" charset="-127"/>
                <a:ea typeface="굴림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33B3D6-DC2B-475F-8003-A6C44CE4E7A1}" type="slidenum">
              <a:rPr kumimoji="1" lang="en-US" altLang="ko-K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kumimoji="1"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25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fade/>
      </p:transition>
    </mc:Choice>
    <mc:Fallback xmlns="">
      <p:transition spd="slow" advClick="0" advTm="6000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182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364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545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727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887" indent="-342887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8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2954" indent="-22859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136" indent="-22859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317" indent="-22859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499" indent="-22859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681" indent="-22859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8863" indent="-22859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044" indent="-22859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6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google.com/url?sa=i&amp;rct=j&amp;q=&amp;esrc=s&amp;frm=1&amp;source=images&amp;cd=&amp;cad=rja&amp;docid=tZBS96mOb8QgLM&amp;tbnid=SqdhZJ3TJ7qQqM:&amp;ved=0CAUQjRw&amp;url=http://www.priceminister.com/offer/buy/155304565/taize-s-et-l-eglise-romane-xiie-s.html&amp;ei=lhpWUueZIMn2lAWgvoH4Bw&amp;psig=AFQjCNFH5rI6vr-HuEjw1zrC4UVvAPYuew&amp;ust=1381460934957846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f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google.com/url?sa=i&amp;rct=j&amp;q=&amp;esrc=s&amp;frm=1&amp;source=images&amp;cd=&amp;cad=rja&amp;docid=OjCn-tYLUoUYRM&amp;tbnid=g5SU-gBYyRffIM:&amp;ved=0CAUQjRw&amp;url=http://www.catholicireland.net/prayer-service-commemorate-bro-roger-taize/&amp;ei=9U9WUr6uIYeAkwXv34FY&amp;psig=AFQjCNEguIcvzCBUHhSUd1c70FYzMa2R-Q&amp;ust=1381470193839983" TargetMode="Externa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www.google.com/url?sa=i&amp;rct=j&amp;q=&amp;esrc=s&amp;frm=1&amp;source=images&amp;cd=&amp;cad=rja&amp;docid=U2W8nGMNBNyJKM&amp;tbnid=czPn2-BJtX_A3M:&amp;ved=0CAUQjRw&amp;url=http://www.yonhapnews.co.kr/culture/2011/09/30/0901000000AKR20110930175800005.HTML&amp;ei=jCBWUsWjI8S0kAWQsICwDA&amp;bvm=bv.53760139,d.dGI&amp;psig=AFQjCNG80MnX_kgeJH341we_Yls6_IKcjw&amp;ust=1381462505276804" TargetMode="Externa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fi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EnkMGXi-6oWNWM&amp;tbnid=IHJj9DaLP4pLhM:&amp;ved=0CAUQjRw&amp;url=http://www.virtualtourist.com/travel/Europe/France/Bourgogne/Taize-86832/Transportation-Taize-TG-C-1.html&amp;ei=DxxWUt6rCIjGkQXljoGIAw&amp;psig=AFQjCNHKKlhefEFL2WPsDAQ9xasd5ddhTw&amp;ust=1381461239491470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f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fi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fi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f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7DE66D-6F63-4D39-8FB1-4B9E95ED6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620688"/>
            <a:ext cx="11881319" cy="5976664"/>
          </a:xfrm>
        </p:spPr>
        <p:txBody>
          <a:bodyPr>
            <a:normAutofit/>
          </a:bodyPr>
          <a:lstStyle/>
          <a:p>
            <a:r>
              <a:rPr lang="nl-NL" sz="4800" dirty="0"/>
              <a:t>Zondag 14 januari 2024</a:t>
            </a:r>
            <a:br>
              <a:rPr lang="nl-NL" sz="4800" dirty="0"/>
            </a:br>
            <a:br>
              <a:rPr lang="nl-NL" sz="4800" dirty="0"/>
            </a:br>
            <a:r>
              <a:rPr lang="nl-NL" sz="4800" dirty="0"/>
              <a:t>Welkom in de Taizéviering</a:t>
            </a:r>
            <a:br>
              <a:rPr lang="nl-NL" sz="4800" dirty="0"/>
            </a:br>
            <a:r>
              <a:rPr lang="nl-NL" sz="4800" dirty="0"/>
              <a:t>in De Regenboog!</a:t>
            </a:r>
            <a:br>
              <a:rPr lang="nl-NL" sz="4800" dirty="0"/>
            </a:br>
            <a:br>
              <a:rPr lang="nl-NL" sz="4800" dirty="0"/>
            </a:br>
            <a:endParaRPr lang="nl-NL" sz="48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3CEE985-B578-3BC4-38B0-D60C4C931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389462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2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01330" y="114745"/>
            <a:ext cx="5577840" cy="68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097280">
              <a:spcBef>
                <a:spcPct val="50000"/>
              </a:spcBef>
            </a:pPr>
            <a:r>
              <a:rPr lang="en-US" altLang="nl-NL" sz="384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Maar </a:t>
            </a:r>
            <a:r>
              <a:rPr lang="en-US" altLang="nl-NL" sz="384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vooral</a:t>
            </a:r>
            <a:r>
              <a:rPr lang="en-US" altLang="nl-NL" sz="384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…</a:t>
            </a:r>
            <a:endParaRPr lang="nl-NL" altLang="nl-NL" sz="384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256240" y="366370"/>
            <a:ext cx="3326160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109728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nl-NL" sz="4800" b="1" dirty="0">
                <a:solidFill>
                  <a:srgbClr val="FFFFCC"/>
                </a:solidFill>
                <a:latin typeface="Calibri"/>
              </a:rPr>
              <a:t> </a:t>
            </a:r>
            <a:r>
              <a:rPr lang="en-US" altLang="nl-NL" sz="4800" b="1" dirty="0" err="1">
                <a:solidFill>
                  <a:srgbClr val="FFFFCC"/>
                </a:solidFill>
                <a:latin typeface="Calibri"/>
              </a:rPr>
              <a:t>Viering</a:t>
            </a:r>
            <a:r>
              <a:rPr lang="en-US" altLang="nl-NL" sz="4800" b="1" dirty="0">
                <a:solidFill>
                  <a:srgbClr val="FFFFCC"/>
                </a:solidFill>
                <a:latin typeface="Calibri"/>
              </a:rPr>
              <a:t>:</a:t>
            </a:r>
          </a:p>
          <a:p>
            <a:pPr algn="ctr" defTabSz="1097280">
              <a:spcBef>
                <a:spcPct val="50000"/>
              </a:spcBef>
              <a:buFont typeface="Wingdings" panose="05000000000000000000" pitchFamily="2" charset="2"/>
              <a:buChar char="§"/>
            </a:pPr>
            <a:endParaRPr lang="en-US" altLang="nl-NL" sz="4800" b="1" dirty="0">
              <a:solidFill>
                <a:srgbClr val="FFFFCC"/>
              </a:solidFill>
              <a:latin typeface="Calibri"/>
            </a:endParaRPr>
          </a:p>
          <a:p>
            <a:pPr algn="ctr" defTabSz="1097280">
              <a:spcBef>
                <a:spcPct val="50000"/>
              </a:spcBef>
            </a:pPr>
            <a:r>
              <a:rPr lang="en-US" altLang="nl-NL" sz="4800" i="1" dirty="0" err="1">
                <a:solidFill>
                  <a:srgbClr val="FFFFCC"/>
                </a:solidFill>
                <a:latin typeface="Calibri"/>
              </a:rPr>
              <a:t>Zingen</a:t>
            </a:r>
            <a:r>
              <a:rPr lang="en-US" altLang="nl-NL" sz="4800" i="1" dirty="0">
                <a:solidFill>
                  <a:srgbClr val="FFFFCC"/>
                </a:solidFill>
                <a:latin typeface="Calibri"/>
              </a:rPr>
              <a:t>, bidden, </a:t>
            </a:r>
            <a:r>
              <a:rPr lang="en-US" altLang="nl-NL" sz="4800" i="1" dirty="0" err="1">
                <a:solidFill>
                  <a:srgbClr val="FFFFCC"/>
                </a:solidFill>
                <a:latin typeface="Calibri"/>
              </a:rPr>
              <a:t>lezen</a:t>
            </a:r>
            <a:r>
              <a:rPr lang="en-US" altLang="nl-NL" sz="4800" i="1" dirty="0">
                <a:solidFill>
                  <a:srgbClr val="FFFFCC"/>
                </a:solidFill>
                <a:latin typeface="Calibri"/>
              </a:rPr>
              <a:t>, </a:t>
            </a:r>
            <a:br>
              <a:rPr lang="en-US" altLang="nl-NL" sz="4800" i="1" dirty="0">
                <a:solidFill>
                  <a:srgbClr val="FFFFCC"/>
                </a:solidFill>
                <a:latin typeface="Calibri"/>
              </a:rPr>
            </a:br>
            <a:r>
              <a:rPr lang="en-US" altLang="nl-NL" sz="4800" i="1" dirty="0" err="1">
                <a:solidFill>
                  <a:srgbClr val="FFFFCC"/>
                </a:solidFill>
                <a:latin typeface="Calibri"/>
              </a:rPr>
              <a:t>stil</a:t>
            </a:r>
            <a:r>
              <a:rPr lang="en-US" altLang="nl-NL" sz="4800" i="1" dirty="0">
                <a:solidFill>
                  <a:srgbClr val="FFFFCC"/>
                </a:solidFill>
                <a:latin typeface="Calibri"/>
              </a:rPr>
              <a:t> </a:t>
            </a:r>
            <a:r>
              <a:rPr lang="en-US" altLang="nl-NL" sz="4800" i="1" dirty="0" err="1">
                <a:solidFill>
                  <a:srgbClr val="FFFFCC"/>
                </a:solidFill>
                <a:latin typeface="Calibri"/>
              </a:rPr>
              <a:t>zijn</a:t>
            </a:r>
            <a:r>
              <a:rPr lang="en-US" altLang="nl-NL" sz="4800" i="1" dirty="0">
                <a:solidFill>
                  <a:srgbClr val="FFFFCC"/>
                </a:solidFill>
                <a:latin typeface="Calibri"/>
              </a:rPr>
              <a:t> </a:t>
            </a:r>
            <a:endParaRPr lang="nl-NL" altLang="nl-NL" sz="4800" i="1" dirty="0">
              <a:solidFill>
                <a:srgbClr val="FFFFCC"/>
              </a:solidFill>
              <a:latin typeface="Calibri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05" y="1215833"/>
            <a:ext cx="7325519" cy="549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638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2" name="Picture 10" descr="C:\Documents and Settings\HansvDalen\Mijn documenten\Kerkenwerk\jeugdwerk\Taizé\ontmoe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16" y="1432469"/>
            <a:ext cx="10628380" cy="584609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01330" y="114745"/>
            <a:ext cx="5577840" cy="68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097280">
              <a:spcBef>
                <a:spcPct val="50000"/>
              </a:spcBef>
            </a:pPr>
            <a:r>
              <a:rPr lang="en-US" altLang="nl-NL" sz="384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Maar </a:t>
            </a:r>
            <a:r>
              <a:rPr lang="en-US" altLang="nl-NL" sz="384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vooral</a:t>
            </a:r>
            <a:r>
              <a:rPr lang="en-US" altLang="nl-NL" sz="384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…</a:t>
            </a:r>
            <a:endParaRPr lang="nl-NL" altLang="nl-NL" sz="384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 rot="21120000">
            <a:off x="3533759" y="946069"/>
            <a:ext cx="2733674" cy="60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nl-NL"/>
            </a:defPPr>
            <a:lvl1pPr>
              <a:spcBef>
                <a:spcPct val="50000"/>
              </a:spcBef>
              <a:buFont typeface="Wingdings" panose="05000000000000000000" pitchFamily="2" charset="2"/>
              <a:buChar char="§"/>
              <a:defRPr sz="2800" b="1">
                <a:solidFill>
                  <a:srgbClr val="FFFFCC"/>
                </a:solidFill>
              </a:defRPr>
            </a:lvl1pPr>
          </a:lstStyle>
          <a:p>
            <a:pPr defTabSz="1097280"/>
            <a:r>
              <a:rPr lang="en-US" altLang="nl-NL" sz="3360" dirty="0">
                <a:latin typeface="Calibri"/>
              </a:rPr>
              <a:t> </a:t>
            </a:r>
            <a:r>
              <a:rPr lang="en-US" altLang="nl-NL" sz="3360" dirty="0" err="1">
                <a:latin typeface="Calibri"/>
              </a:rPr>
              <a:t>Ontmoeting</a:t>
            </a:r>
            <a:endParaRPr lang="nl-NL" altLang="nl-NL" sz="3360" dirty="0">
              <a:latin typeface="Calibri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 rot="600000">
            <a:off x="6056242" y="375603"/>
            <a:ext cx="2560320" cy="60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nl-NL"/>
            </a:defPPr>
            <a:lvl1pPr>
              <a:spcBef>
                <a:spcPct val="50000"/>
              </a:spcBef>
              <a:buFont typeface="Wingdings" panose="05000000000000000000" pitchFamily="2" charset="2"/>
              <a:buChar char="§"/>
              <a:defRPr sz="2800" b="1">
                <a:solidFill>
                  <a:srgbClr val="FFFFCC"/>
                </a:solidFill>
              </a:defRPr>
            </a:lvl1pPr>
          </a:lstStyle>
          <a:p>
            <a:pPr defTabSz="1097280"/>
            <a:r>
              <a:rPr lang="en-US" altLang="nl-NL" sz="3360" dirty="0">
                <a:latin typeface="Calibri"/>
              </a:rPr>
              <a:t> </a:t>
            </a:r>
            <a:r>
              <a:rPr lang="en-US" altLang="nl-NL" sz="3360" dirty="0" err="1">
                <a:latin typeface="Calibri"/>
              </a:rPr>
              <a:t>Viering</a:t>
            </a:r>
            <a:endParaRPr lang="nl-NL" altLang="nl-NL" sz="336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188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/>
          <p:cNvSpPr txBox="1">
            <a:spLocks noChangeArrowheads="1"/>
          </p:cNvSpPr>
          <p:nvPr/>
        </p:nvSpPr>
        <p:spPr bwMode="auto">
          <a:xfrm rot="21240000">
            <a:off x="8177204" y="539738"/>
            <a:ext cx="256032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09728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nl-NL" sz="2160" b="1" dirty="0" err="1">
                <a:solidFill>
                  <a:prstClr val="black"/>
                </a:solidFill>
                <a:latin typeface="Calibri"/>
              </a:rPr>
              <a:t>Bezinning</a:t>
            </a:r>
            <a:endParaRPr lang="nl-NL" altLang="nl-NL" sz="216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 rot="21120000">
            <a:off x="3975591" y="597705"/>
            <a:ext cx="2733674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09728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nl-NL" sz="216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altLang="nl-NL" sz="2160" b="1" dirty="0" err="1">
                <a:solidFill>
                  <a:prstClr val="black"/>
                </a:solidFill>
                <a:latin typeface="Calibri"/>
              </a:rPr>
              <a:t>Ontmoeting</a:t>
            </a:r>
            <a:endParaRPr lang="nl-NL" altLang="nl-NL" sz="216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203" name="Picture 11" descr="C:\Documents and Settings\HansvDalen\Mijn documenten\Kerkenwerk\jeugdwerk\Taizé\bezinn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43" y="1355170"/>
            <a:ext cx="10196333" cy="597527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01330" y="114745"/>
            <a:ext cx="5577840" cy="68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097280">
              <a:spcBef>
                <a:spcPct val="50000"/>
              </a:spcBef>
            </a:pPr>
            <a:r>
              <a:rPr lang="en-US" altLang="nl-NL" sz="384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Maar </a:t>
            </a:r>
            <a:r>
              <a:rPr lang="en-US" altLang="nl-NL" sz="384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vooral</a:t>
            </a:r>
            <a:r>
              <a:rPr lang="en-US" altLang="nl-NL" sz="384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…</a:t>
            </a:r>
            <a:endParaRPr lang="nl-NL" altLang="nl-NL" sz="384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 rot="21240000">
            <a:off x="8400865" y="890979"/>
            <a:ext cx="2560320" cy="60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nl-NL"/>
            </a:defPPr>
            <a:lvl1pPr>
              <a:spcBef>
                <a:spcPct val="50000"/>
              </a:spcBef>
              <a:buFont typeface="Wingdings" panose="05000000000000000000" pitchFamily="2" charset="2"/>
              <a:buChar char="§"/>
              <a:defRPr sz="2800" b="1">
                <a:solidFill>
                  <a:srgbClr val="FFFFCC"/>
                </a:solidFill>
              </a:defRPr>
            </a:lvl1pPr>
          </a:lstStyle>
          <a:p>
            <a:pPr defTabSz="1097280"/>
            <a:r>
              <a:rPr lang="en-US" altLang="nl-NL" sz="3360" dirty="0" err="1">
                <a:latin typeface="Calibri"/>
              </a:rPr>
              <a:t>Bezinning</a:t>
            </a:r>
            <a:endParaRPr lang="nl-NL" altLang="nl-NL" sz="3360" dirty="0">
              <a:latin typeface="Calibri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 rot="21120000">
            <a:off x="3533759" y="946069"/>
            <a:ext cx="2733674" cy="60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nl-NL"/>
            </a:defPPr>
            <a:lvl1pPr>
              <a:spcBef>
                <a:spcPct val="50000"/>
              </a:spcBef>
              <a:buFont typeface="Wingdings" panose="05000000000000000000" pitchFamily="2" charset="2"/>
              <a:buChar char="§"/>
              <a:defRPr sz="2800" b="1">
                <a:solidFill>
                  <a:srgbClr val="FFFFCC"/>
                </a:solidFill>
              </a:defRPr>
            </a:lvl1pPr>
          </a:lstStyle>
          <a:p>
            <a:pPr defTabSz="1097280"/>
            <a:r>
              <a:rPr lang="en-US" altLang="nl-NL" sz="3360" dirty="0">
                <a:latin typeface="Calibri"/>
              </a:rPr>
              <a:t> </a:t>
            </a:r>
            <a:r>
              <a:rPr lang="en-US" altLang="nl-NL" sz="3360" dirty="0" err="1">
                <a:latin typeface="Calibri"/>
              </a:rPr>
              <a:t>Ontmoeting</a:t>
            </a:r>
            <a:endParaRPr lang="nl-NL" altLang="nl-NL" sz="3360" dirty="0">
              <a:latin typeface="Calibri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 rot="600000">
            <a:off x="6056242" y="375603"/>
            <a:ext cx="2560320" cy="60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nl-NL"/>
            </a:defPPr>
            <a:lvl1pPr>
              <a:spcBef>
                <a:spcPct val="50000"/>
              </a:spcBef>
              <a:buFont typeface="Wingdings" panose="05000000000000000000" pitchFamily="2" charset="2"/>
              <a:buChar char="§"/>
              <a:defRPr sz="2800" b="1">
                <a:solidFill>
                  <a:srgbClr val="FFFFCC"/>
                </a:solidFill>
              </a:defRPr>
            </a:lvl1pPr>
          </a:lstStyle>
          <a:p>
            <a:pPr defTabSz="1097280"/>
            <a:r>
              <a:rPr lang="en-US" altLang="nl-NL" sz="3360" dirty="0">
                <a:latin typeface="Calibri"/>
              </a:rPr>
              <a:t> </a:t>
            </a:r>
            <a:r>
              <a:rPr lang="en-US" altLang="nl-NL" sz="3360" dirty="0" err="1">
                <a:latin typeface="Calibri"/>
              </a:rPr>
              <a:t>Viering</a:t>
            </a:r>
            <a:endParaRPr lang="nl-NL" altLang="nl-NL" sz="336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395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Documents and Settings\HansvDalen\Mijn documenten\Kerkenwerk\jeugdwerk\Taizé\frrog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350" y="836713"/>
            <a:ext cx="7536862" cy="543591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05788" y="1009876"/>
            <a:ext cx="3888432" cy="4819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097280">
              <a:spcBef>
                <a:spcPct val="50000"/>
              </a:spcBef>
            </a:pPr>
            <a:r>
              <a:rPr lang="en-US" altLang="nl-NL" sz="384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Ooit</a:t>
            </a:r>
            <a:r>
              <a:rPr lang="en-US" altLang="nl-NL" sz="384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nl-NL" sz="384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begonnen</a:t>
            </a:r>
            <a:r>
              <a:rPr lang="en-US" altLang="nl-NL" sz="384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, </a:t>
            </a:r>
            <a:r>
              <a:rPr lang="en-US" altLang="nl-NL" sz="384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tijdens</a:t>
            </a:r>
            <a:r>
              <a:rPr lang="en-US" altLang="nl-NL" sz="384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de </a:t>
            </a:r>
            <a:r>
              <a:rPr lang="en-US" altLang="nl-NL" sz="384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Tweede</a:t>
            </a:r>
            <a:r>
              <a:rPr lang="en-US" altLang="nl-NL" sz="384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nl-NL" sz="384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Wereldoorlog</a:t>
            </a:r>
            <a:r>
              <a:rPr lang="en-US" altLang="nl-NL" sz="384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door het </a:t>
            </a:r>
            <a:r>
              <a:rPr lang="en-US" altLang="nl-NL" sz="384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werk</a:t>
            </a:r>
            <a:r>
              <a:rPr lang="en-US" altLang="nl-NL" sz="384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van ‘</a:t>
            </a:r>
            <a:r>
              <a:rPr lang="en-US" altLang="nl-NL" sz="384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frere</a:t>
            </a:r>
            <a:r>
              <a:rPr lang="en-US" altLang="nl-NL" sz="384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Roger’…</a:t>
            </a:r>
            <a:endParaRPr lang="nl-NL" altLang="nl-NL" sz="384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65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http://pmcdn.priceminister.com/photo/taize-s-et-l-eglise-romane-xiie-s-910991262_ML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4" r="16136"/>
          <a:stretch/>
        </p:blipFill>
        <p:spPr bwMode="auto">
          <a:xfrm>
            <a:off x="6700867" y="476238"/>
            <a:ext cx="3974842" cy="587585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27257"/>
            <a:ext cx="4493299" cy="677381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3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Documents and Settings\HansvDalen\Mijn documenten\Kerkenwerk\jeugdwerk\Taizé\frroger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940" y="410527"/>
            <a:ext cx="7641284" cy="604280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38605" y="663893"/>
            <a:ext cx="3974842" cy="4819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097280">
              <a:spcBef>
                <a:spcPct val="50000"/>
              </a:spcBef>
            </a:pPr>
            <a:r>
              <a:rPr lang="en-US" altLang="nl-NL" sz="384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Ooit</a:t>
            </a:r>
            <a:r>
              <a:rPr lang="en-US" altLang="nl-NL" sz="384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nl-NL" sz="384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begonnen</a:t>
            </a:r>
            <a:r>
              <a:rPr lang="en-US" altLang="nl-NL" sz="384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, </a:t>
            </a:r>
            <a:r>
              <a:rPr lang="en-US" altLang="nl-NL" sz="384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tijdens</a:t>
            </a:r>
            <a:r>
              <a:rPr lang="en-US" altLang="nl-NL" sz="384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de </a:t>
            </a:r>
            <a:r>
              <a:rPr lang="en-US" altLang="nl-NL" sz="384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Tweede</a:t>
            </a:r>
            <a:r>
              <a:rPr lang="en-US" altLang="nl-NL" sz="384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nl-NL" sz="384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Wereldoorlog</a:t>
            </a:r>
            <a:r>
              <a:rPr lang="en-US" altLang="nl-NL" sz="384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door het </a:t>
            </a:r>
            <a:r>
              <a:rPr lang="en-US" altLang="nl-NL" sz="384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werk</a:t>
            </a:r>
            <a:r>
              <a:rPr lang="en-US" altLang="nl-NL" sz="384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van ‘</a:t>
            </a:r>
            <a:r>
              <a:rPr lang="en-US" altLang="nl-NL" sz="384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frere</a:t>
            </a:r>
            <a:r>
              <a:rPr lang="en-US" altLang="nl-NL" sz="384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Roger’…</a:t>
            </a:r>
            <a:endParaRPr lang="nl-NL" altLang="nl-NL" sz="384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0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25014" y="685800"/>
            <a:ext cx="5179546" cy="5943600"/>
          </a:xfrm>
          <a:solidFill>
            <a:srgbClr val="FFFFCC"/>
          </a:solidFill>
          <a:ln/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en-US" altLang="nl-NL" sz="3360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altLang="nl-NL" sz="3360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nl-NL" sz="4320" b="1" i="1" dirty="0">
                <a:solidFill>
                  <a:srgbClr val="0070C0"/>
                </a:solidFill>
              </a:rPr>
              <a:t>“</a:t>
            </a:r>
            <a:r>
              <a:rPr lang="en-US" altLang="nl-NL" sz="4320" b="1" i="1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Een</a:t>
            </a:r>
            <a:r>
              <a:rPr lang="en-US" altLang="nl-NL" sz="432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nl-NL" sz="4320" b="1" i="1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gemeenschap</a:t>
            </a:r>
            <a:r>
              <a:rPr lang="en-US" altLang="nl-NL" sz="432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nl-NL" sz="4320" b="1" i="1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waarin</a:t>
            </a:r>
            <a:r>
              <a:rPr lang="en-US" altLang="nl-NL" sz="432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nl-NL" sz="4320" b="1" i="1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eenvoud</a:t>
            </a:r>
            <a:r>
              <a:rPr lang="en-US" altLang="nl-NL" sz="432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nl-NL" sz="4320" b="1" i="1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en</a:t>
            </a:r>
            <a:r>
              <a:rPr lang="en-US" altLang="nl-NL" sz="432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nl-NL" sz="4320" b="1" i="1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goedheid</a:t>
            </a:r>
            <a:r>
              <a:rPr lang="en-US" altLang="nl-NL" sz="432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 van hart </a:t>
            </a:r>
            <a:r>
              <a:rPr lang="en-US" altLang="nl-NL" sz="4320" b="1" i="1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centraal</a:t>
            </a:r>
            <a:r>
              <a:rPr lang="en-US" altLang="nl-NL" sz="432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nl-NL" sz="4320" b="1" i="1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zouden</a:t>
            </a:r>
            <a:r>
              <a:rPr lang="en-US" altLang="nl-NL" sz="432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nl-NL" sz="4320" b="1" i="1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staan</a:t>
            </a:r>
            <a:r>
              <a:rPr lang="en-US" altLang="nl-NL" sz="4320" b="1" i="1" dirty="0">
                <a:solidFill>
                  <a:srgbClr val="0070C0"/>
                </a:solidFill>
              </a:rPr>
              <a:t>”</a:t>
            </a:r>
            <a:r>
              <a:rPr lang="en-US" altLang="nl-NL" sz="432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endParaRPr lang="nl-NL" altLang="nl-NL" sz="4320" b="1" i="1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1269" name="Picture 5" descr="C:\Documents and Settings\HansvDalen\Mijn documenten\Kerkenwerk\jeugdwerk\Taizé\frroger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320" y="685800"/>
            <a:ext cx="4823846" cy="595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66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580" y="145435"/>
            <a:ext cx="6352792" cy="542917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F32C169E-95BC-9DBE-6098-180D1B40F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834" y="5243602"/>
            <a:ext cx="9764285" cy="127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1097280">
              <a:spcBef>
                <a:spcPct val="50000"/>
              </a:spcBef>
            </a:pPr>
            <a:r>
              <a:rPr lang="en-US" altLang="nl-NL" sz="384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In 2005 </a:t>
            </a:r>
            <a:r>
              <a:rPr lang="en-US" altLang="nl-NL" sz="384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werd</a:t>
            </a:r>
            <a:r>
              <a:rPr lang="en-US" altLang="nl-NL" sz="384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frère Roger </a:t>
            </a:r>
            <a:r>
              <a:rPr lang="en-US" altLang="nl-NL" sz="384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neergestoken</a:t>
            </a:r>
            <a:r>
              <a:rPr lang="en-US" altLang="nl-NL" sz="384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nl-NL" sz="384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tijdens</a:t>
            </a:r>
            <a:r>
              <a:rPr lang="en-US" altLang="nl-NL" sz="384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het </a:t>
            </a:r>
            <a:r>
              <a:rPr lang="en-US" altLang="nl-NL" sz="384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avondgebed</a:t>
            </a:r>
            <a:endParaRPr lang="nl-NL" altLang="nl-NL" sz="384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99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291" y="145435"/>
            <a:ext cx="9073008" cy="659708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809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10" y="38607"/>
            <a:ext cx="8546842" cy="641013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9912EB60-9248-390D-D85C-EDD2D91E0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24" y="5762060"/>
            <a:ext cx="10282742" cy="68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1097280">
              <a:spcBef>
                <a:spcPct val="50000"/>
              </a:spcBef>
            </a:pPr>
            <a:r>
              <a:rPr lang="en-US" altLang="nl-NL" sz="384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Frère Alois </a:t>
            </a:r>
            <a:r>
              <a:rPr lang="en-US" altLang="nl-NL" sz="384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volgde</a:t>
            </a:r>
            <a:r>
              <a:rPr lang="en-US" altLang="nl-NL" sz="384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hem op </a:t>
            </a:r>
            <a:r>
              <a:rPr lang="en-US" altLang="nl-NL" sz="384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als</a:t>
            </a:r>
            <a:r>
              <a:rPr lang="en-US" altLang="nl-NL" sz="384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nl-NL" sz="384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overste</a:t>
            </a:r>
            <a:endParaRPr lang="nl-NL" altLang="nl-NL" sz="384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64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7DE66D-6F63-4D39-8FB1-4B9E95ED6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620688"/>
            <a:ext cx="11881319" cy="5976664"/>
          </a:xfrm>
        </p:spPr>
        <p:txBody>
          <a:bodyPr>
            <a:normAutofit/>
          </a:bodyPr>
          <a:lstStyle/>
          <a:p>
            <a:r>
              <a:rPr lang="nl-NL" sz="4800" dirty="0"/>
              <a:t>U wordt verzocht in stilte </a:t>
            </a:r>
            <a:br>
              <a:rPr lang="nl-NL" sz="4800" dirty="0"/>
            </a:br>
            <a:r>
              <a:rPr lang="nl-NL" sz="4800" dirty="0"/>
              <a:t>de kerk binnen te gaan</a:t>
            </a:r>
            <a:br>
              <a:rPr lang="nl-NL" sz="4800" dirty="0"/>
            </a:br>
            <a:br>
              <a:rPr lang="nl-NL" sz="4800" dirty="0"/>
            </a:br>
            <a:r>
              <a:rPr lang="nl-NL" sz="4800" dirty="0"/>
              <a:t>Het combo speelt</a:t>
            </a:r>
            <a:br>
              <a:rPr lang="nl-NL" sz="4800" dirty="0"/>
            </a:br>
            <a:endParaRPr lang="nl-NL" sz="48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3CEE985-B578-3BC4-38B0-D60C4C931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389462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81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www.catholicireland.net/wp-content/uploads/2013/08/The-Church-of-Reconciliation-Taiz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7" y="-113794"/>
            <a:ext cx="11942288" cy="71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204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34904" y="2952060"/>
            <a:ext cx="10789920" cy="1005840"/>
          </a:xfrm>
        </p:spPr>
        <p:txBody>
          <a:bodyPr/>
          <a:lstStyle/>
          <a:p>
            <a:r>
              <a:rPr lang="en-US" altLang="nl-NL" sz="384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Ontmoeting</a:t>
            </a:r>
            <a:r>
              <a:rPr lang="en-US" altLang="nl-NL" sz="384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met </a:t>
            </a:r>
            <a:r>
              <a:rPr lang="en-US" altLang="nl-NL" sz="384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jongeren</a:t>
            </a:r>
            <a:r>
              <a:rPr lang="en-US" altLang="nl-NL" sz="384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nl-NL" sz="384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uit</a:t>
            </a:r>
            <a:r>
              <a:rPr lang="en-US" altLang="nl-NL" sz="384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nl-NL" sz="384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vele</a:t>
            </a:r>
            <a:r>
              <a:rPr lang="en-US" altLang="nl-NL" sz="384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nl-NL" sz="384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landen</a:t>
            </a:r>
            <a:r>
              <a:rPr lang="en-US" altLang="nl-NL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endParaRPr lang="nl-NL" altLang="nl-NL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2291" name="Picture 3" descr="C:\Documents and Settings\HansvDalen\Mijn documenten\Kerkenwerk\jeugdwerk\Taizé\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834" y="384048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Documents and Settings\HansvDalen\Mijn documenten\Kerkenwerk\jeugdwerk\Taizé\M4100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680" y="-411480"/>
            <a:ext cx="5343526" cy="359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Documents and Settings\HansvDalen\Mijn documenten\Kerkenwerk\jeugdwerk\Taizé\p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" y="-320040"/>
            <a:ext cx="4663440" cy="349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Documents and Settings\HansvDalen\Mijn documenten\Kerkenwerk\jeugdwerk\Taizé\M41000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723" y="3874770"/>
            <a:ext cx="4663440" cy="349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40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38605" y="404665"/>
            <a:ext cx="8046720" cy="68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097280">
              <a:spcBef>
                <a:spcPct val="50000"/>
              </a:spcBef>
            </a:pPr>
            <a:r>
              <a:rPr lang="en-US" altLang="nl-NL" sz="384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Ook</a:t>
            </a:r>
            <a:r>
              <a:rPr lang="en-US" altLang="nl-NL" sz="384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nl-NL" sz="384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corvee</a:t>
            </a:r>
            <a:r>
              <a:rPr lang="en-US" altLang="nl-NL" sz="384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nl-NL" sz="384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doen</a:t>
            </a:r>
            <a:r>
              <a:rPr lang="en-US" altLang="nl-NL" sz="384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nl-NL" sz="384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hoort</a:t>
            </a:r>
            <a:r>
              <a:rPr lang="en-US" altLang="nl-NL" sz="384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nl-NL" sz="384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erbij</a:t>
            </a:r>
            <a:endParaRPr lang="nl-NL" altLang="nl-NL" sz="384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6" descr="C:\Documents and Settings\HansvDalen\Mijn documenten\Kerkenwerk\jeugdwerk\Taizé\M4100025.JPG">
            <a:extLst>
              <a:ext uri="{FF2B5EF4-FFF2-40B4-BE49-F238E27FC236}">
                <a16:creationId xmlns:a16="http://schemas.microsoft.com/office/drawing/2014/main" id="{64DDBAD4-72C0-988A-A046-6B52CCBD4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122" y="1099990"/>
            <a:ext cx="7517635" cy="563822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74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 descr="C:\Documents and Settings\HansvDalen\Mijn documenten\Kerkenwerk\jeugdwerk\Taizé\t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531" y="1418931"/>
            <a:ext cx="7288291" cy="546621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38605" y="404665"/>
            <a:ext cx="8046720" cy="68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097280">
              <a:spcBef>
                <a:spcPct val="50000"/>
              </a:spcBef>
            </a:pPr>
            <a:r>
              <a:rPr lang="en-US" altLang="nl-NL" sz="384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Ook</a:t>
            </a:r>
            <a:r>
              <a:rPr lang="en-US" altLang="nl-NL" sz="384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nl-NL" sz="384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corvee</a:t>
            </a:r>
            <a:r>
              <a:rPr lang="en-US" altLang="nl-NL" sz="384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nl-NL" sz="384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doen</a:t>
            </a:r>
            <a:r>
              <a:rPr lang="en-US" altLang="nl-NL" sz="384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nl-NL" sz="384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hoort</a:t>
            </a:r>
            <a:r>
              <a:rPr lang="en-US" altLang="nl-NL" sz="384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nl-NL" sz="384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erbij</a:t>
            </a:r>
            <a:endParaRPr lang="nl-NL" altLang="nl-NL" sz="384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00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997834" y="331583"/>
            <a:ext cx="9326880" cy="822960"/>
          </a:xfrm>
        </p:spPr>
        <p:txBody>
          <a:bodyPr/>
          <a:lstStyle/>
          <a:p>
            <a:pPr algn="l"/>
            <a:r>
              <a:rPr lang="en-US" altLang="nl-NL" sz="384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Primitief</a:t>
            </a:r>
            <a:r>
              <a:rPr lang="en-US" altLang="nl-NL" sz="384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nl-NL" sz="384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camperen</a:t>
            </a:r>
            <a:endParaRPr lang="nl-NL" altLang="nl-NL" sz="384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4340" name="Picture 4" descr="C:\Documents and Settings\HansvDalen\Mijn documenten\Kerkenwerk\jeugdwerk\Taizé\f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387" y="1117543"/>
            <a:ext cx="8381731" cy="628629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68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Documents and Settings\HansvDalen\Mijn documenten\Kerkenwerk\jeugdwerk\Taizé\u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122" y="1095941"/>
            <a:ext cx="7315200" cy="54864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170653" y="400615"/>
            <a:ext cx="8229600" cy="68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097280">
              <a:spcBef>
                <a:spcPct val="50000"/>
              </a:spcBef>
            </a:pPr>
            <a:r>
              <a:rPr lang="en-US" altLang="nl-NL" sz="384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Eenvoudige</a:t>
            </a:r>
            <a:r>
              <a:rPr lang="en-US" altLang="nl-NL" sz="384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nl-NL" sz="384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maaltijden</a:t>
            </a:r>
            <a:endParaRPr lang="nl-NL" altLang="nl-NL" sz="384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06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6" name="Picture 8" descr="C:\Documents and Settings\HansvDalen\Mijn documenten\Kerkenwerk\jeugdwerk\Taizé\e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145435"/>
            <a:ext cx="7772400" cy="58293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039296" y="5545115"/>
            <a:ext cx="10241280" cy="1089529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1097280">
              <a:spcBef>
                <a:spcPct val="50000"/>
              </a:spcBef>
            </a:pPr>
            <a:r>
              <a:rPr lang="en-US" altLang="nl-NL" sz="6480" b="1" i="1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Zaterdagavond-viering</a:t>
            </a:r>
            <a:endParaRPr lang="nl-NL" altLang="nl-NL" sz="6480" b="1" i="1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 rot="900000">
            <a:off x="8884920" y="609537"/>
            <a:ext cx="2377440" cy="60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097280">
              <a:spcBef>
                <a:spcPct val="50000"/>
              </a:spcBef>
            </a:pPr>
            <a:r>
              <a:rPr lang="en-US" altLang="nl-NL" sz="3360" b="1" dirty="0" err="1">
                <a:solidFill>
                  <a:srgbClr val="FFFFCC"/>
                </a:solidFill>
                <a:latin typeface="Calibri"/>
              </a:rPr>
              <a:t>hoogtepunt</a:t>
            </a:r>
            <a:endParaRPr lang="nl-NL" altLang="nl-NL" sz="3360" b="1" dirty="0">
              <a:solidFill>
                <a:srgbClr val="FFFFCC"/>
              </a:solidFill>
              <a:latin typeface="Calibri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8930640" y="2055581"/>
            <a:ext cx="2651760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097280">
              <a:spcBef>
                <a:spcPct val="50000"/>
              </a:spcBef>
            </a:pPr>
            <a:r>
              <a:rPr lang="en-US" altLang="nl-NL" sz="3360" b="1" dirty="0">
                <a:solidFill>
                  <a:srgbClr val="FFFFCC"/>
                </a:solidFill>
                <a:latin typeface="Calibri"/>
              </a:rPr>
              <a:t>‘</a:t>
            </a:r>
            <a:r>
              <a:rPr lang="en-US" altLang="nl-NL" sz="3360" b="1" dirty="0" err="1">
                <a:solidFill>
                  <a:srgbClr val="FFFFCC"/>
                </a:solidFill>
                <a:latin typeface="Calibri"/>
              </a:rPr>
              <a:t>Niet</a:t>
            </a:r>
            <a:r>
              <a:rPr lang="en-US" altLang="nl-NL" sz="3360" b="1" dirty="0">
                <a:solidFill>
                  <a:srgbClr val="FFFFCC"/>
                </a:solidFill>
                <a:latin typeface="Calibri"/>
              </a:rPr>
              <a:t> </a:t>
            </a:r>
            <a:r>
              <a:rPr lang="en-US" altLang="nl-NL" sz="3360" b="1" dirty="0" err="1">
                <a:solidFill>
                  <a:srgbClr val="FFFFCC"/>
                </a:solidFill>
                <a:latin typeface="Calibri"/>
              </a:rPr>
              <a:t>uit</a:t>
            </a:r>
            <a:r>
              <a:rPr lang="en-US" altLang="nl-NL" sz="3360" b="1" dirty="0">
                <a:solidFill>
                  <a:srgbClr val="FFFFCC"/>
                </a:solidFill>
                <a:latin typeface="Calibri"/>
              </a:rPr>
              <a:t> </a:t>
            </a:r>
            <a:r>
              <a:rPr lang="en-US" altLang="nl-NL" sz="3360" b="1" dirty="0" err="1">
                <a:solidFill>
                  <a:srgbClr val="FFFFCC"/>
                </a:solidFill>
                <a:latin typeface="Calibri"/>
              </a:rPr>
              <a:t>te</a:t>
            </a:r>
            <a:r>
              <a:rPr lang="en-US" altLang="nl-NL" sz="3360" b="1" dirty="0">
                <a:solidFill>
                  <a:srgbClr val="FFFFCC"/>
                </a:solidFill>
                <a:latin typeface="Calibri"/>
              </a:rPr>
              <a:t> </a:t>
            </a:r>
            <a:r>
              <a:rPr lang="en-US" altLang="nl-NL" sz="3360" b="1" dirty="0" err="1">
                <a:solidFill>
                  <a:srgbClr val="FFFFCC"/>
                </a:solidFill>
                <a:latin typeface="Calibri"/>
              </a:rPr>
              <a:t>leggen</a:t>
            </a:r>
            <a:r>
              <a:rPr lang="en-US" altLang="nl-NL" sz="3360" b="1" dirty="0">
                <a:solidFill>
                  <a:srgbClr val="FFFFCC"/>
                </a:solidFill>
                <a:latin typeface="Calibri"/>
              </a:rPr>
              <a:t>’</a:t>
            </a:r>
            <a:endParaRPr lang="nl-NL" altLang="nl-NL" sz="3360" b="1" dirty="0">
              <a:solidFill>
                <a:srgbClr val="FFFFCC"/>
              </a:solidFill>
              <a:latin typeface="Calibri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 rot="20760000">
            <a:off x="8946634" y="3719867"/>
            <a:ext cx="2468880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097280">
              <a:spcBef>
                <a:spcPct val="50000"/>
              </a:spcBef>
            </a:pPr>
            <a:r>
              <a:rPr lang="en-US" altLang="nl-NL" sz="3360" b="1" dirty="0">
                <a:solidFill>
                  <a:srgbClr val="FFFFCC"/>
                </a:solidFill>
                <a:latin typeface="Calibri"/>
              </a:rPr>
              <a:t>‘Moet je </a:t>
            </a:r>
            <a:r>
              <a:rPr lang="en-US" altLang="nl-NL" sz="3360" b="1" dirty="0" err="1">
                <a:solidFill>
                  <a:srgbClr val="FFFFCC"/>
                </a:solidFill>
                <a:latin typeface="Calibri"/>
              </a:rPr>
              <a:t>meemaken</a:t>
            </a:r>
            <a:r>
              <a:rPr lang="en-US" altLang="nl-NL" sz="2160" b="1" i="1" dirty="0">
                <a:solidFill>
                  <a:srgbClr val="FFFF00"/>
                </a:solidFill>
                <a:latin typeface="Calibri"/>
              </a:rPr>
              <a:t>’</a:t>
            </a:r>
            <a:endParaRPr lang="nl-NL" altLang="nl-NL" sz="2160" b="1" i="1" dirty="0">
              <a:solidFill>
                <a:srgbClr val="FFFF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521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4"/>
          <p:cNvSpPr txBox="1">
            <a:spLocks noChangeArrowheads="1"/>
          </p:cNvSpPr>
          <p:nvPr/>
        </p:nvSpPr>
        <p:spPr bwMode="auto">
          <a:xfrm rot="900000">
            <a:off x="9220200" y="379137"/>
            <a:ext cx="237744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097280">
              <a:spcBef>
                <a:spcPct val="50000"/>
              </a:spcBef>
            </a:pPr>
            <a:r>
              <a:rPr lang="en-US" altLang="nl-NL" sz="2160" b="1" i="1">
                <a:solidFill>
                  <a:prstClr val="black"/>
                </a:solidFill>
                <a:latin typeface="Calibri"/>
              </a:rPr>
              <a:t>hoogtepunt</a:t>
            </a:r>
            <a:endParaRPr lang="nl-NL" altLang="nl-NL" sz="2160" b="1" i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8930640" y="1691640"/>
            <a:ext cx="265176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097280">
              <a:spcBef>
                <a:spcPct val="50000"/>
              </a:spcBef>
            </a:pPr>
            <a:r>
              <a:rPr lang="en-US" altLang="nl-NL" sz="2160" b="1" i="1">
                <a:solidFill>
                  <a:prstClr val="black"/>
                </a:solidFill>
                <a:latin typeface="Calibri"/>
              </a:rPr>
              <a:t>‘Niet uit te leggen’</a:t>
            </a:r>
            <a:endParaRPr lang="nl-NL" altLang="nl-NL" sz="2160" b="1" i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 rot="20760000">
            <a:off x="8839200" y="4075325"/>
            <a:ext cx="2468880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097280">
              <a:spcBef>
                <a:spcPct val="50000"/>
              </a:spcBef>
            </a:pPr>
            <a:r>
              <a:rPr lang="en-US" altLang="nl-NL" sz="2160" b="1" i="1">
                <a:solidFill>
                  <a:prstClr val="black"/>
                </a:solidFill>
                <a:latin typeface="Calibri"/>
              </a:rPr>
              <a:t>‘Moet je meemaken’</a:t>
            </a:r>
            <a:endParaRPr lang="nl-NL" altLang="nl-NL" sz="2160" b="1" i="1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417" name="Picture 9" descr="C:\Documents and Settings\HansvDalen\Mijn documenten\Kerkenwerk\jeugdwerk\Taizé\M4100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14" y="404664"/>
            <a:ext cx="7774306" cy="583120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 rot="900000">
            <a:off x="9067800" y="792417"/>
            <a:ext cx="2377440" cy="60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097280">
              <a:spcBef>
                <a:spcPct val="50000"/>
              </a:spcBef>
            </a:pPr>
            <a:r>
              <a:rPr lang="en-US" altLang="nl-NL" sz="3360" b="1" dirty="0" err="1">
                <a:solidFill>
                  <a:srgbClr val="FFFFCC"/>
                </a:solidFill>
                <a:latin typeface="Calibri"/>
              </a:rPr>
              <a:t>hoogtepunt</a:t>
            </a:r>
            <a:endParaRPr lang="nl-NL" altLang="nl-NL" sz="3360" b="1" dirty="0">
              <a:solidFill>
                <a:srgbClr val="FFFFCC"/>
              </a:solidFill>
              <a:latin typeface="Calibri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8861725" y="2264577"/>
            <a:ext cx="2651760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097280">
              <a:spcBef>
                <a:spcPct val="50000"/>
              </a:spcBef>
            </a:pPr>
            <a:r>
              <a:rPr lang="en-US" altLang="nl-NL" sz="3360" b="1" dirty="0">
                <a:solidFill>
                  <a:srgbClr val="FFFFCC"/>
                </a:solidFill>
                <a:latin typeface="Calibri"/>
              </a:rPr>
              <a:t>‘</a:t>
            </a:r>
            <a:r>
              <a:rPr lang="en-US" altLang="nl-NL" sz="3360" b="1" dirty="0" err="1">
                <a:solidFill>
                  <a:srgbClr val="FFFFCC"/>
                </a:solidFill>
                <a:latin typeface="Calibri"/>
              </a:rPr>
              <a:t>Niet</a:t>
            </a:r>
            <a:r>
              <a:rPr lang="en-US" altLang="nl-NL" sz="3360" b="1" dirty="0">
                <a:solidFill>
                  <a:srgbClr val="FFFFCC"/>
                </a:solidFill>
                <a:latin typeface="Calibri"/>
              </a:rPr>
              <a:t> </a:t>
            </a:r>
            <a:r>
              <a:rPr lang="en-US" altLang="nl-NL" sz="3360" b="1" dirty="0" err="1">
                <a:solidFill>
                  <a:srgbClr val="FFFFCC"/>
                </a:solidFill>
                <a:latin typeface="Calibri"/>
              </a:rPr>
              <a:t>uit</a:t>
            </a:r>
            <a:r>
              <a:rPr lang="en-US" altLang="nl-NL" sz="3360" b="1" dirty="0">
                <a:solidFill>
                  <a:srgbClr val="FFFFCC"/>
                </a:solidFill>
                <a:latin typeface="Calibri"/>
              </a:rPr>
              <a:t> </a:t>
            </a:r>
            <a:r>
              <a:rPr lang="en-US" altLang="nl-NL" sz="3360" b="1" dirty="0" err="1">
                <a:solidFill>
                  <a:srgbClr val="FFFFCC"/>
                </a:solidFill>
                <a:latin typeface="Calibri"/>
              </a:rPr>
              <a:t>te</a:t>
            </a:r>
            <a:r>
              <a:rPr lang="en-US" altLang="nl-NL" sz="3360" b="1" dirty="0">
                <a:solidFill>
                  <a:srgbClr val="FFFFCC"/>
                </a:solidFill>
                <a:latin typeface="Calibri"/>
              </a:rPr>
              <a:t> </a:t>
            </a:r>
            <a:r>
              <a:rPr lang="en-US" altLang="nl-NL" sz="3360" b="1" dirty="0" err="1">
                <a:solidFill>
                  <a:srgbClr val="FFFFCC"/>
                </a:solidFill>
                <a:latin typeface="Calibri"/>
              </a:rPr>
              <a:t>leggen</a:t>
            </a:r>
            <a:r>
              <a:rPr lang="en-US" altLang="nl-NL" sz="3360" b="1" dirty="0">
                <a:solidFill>
                  <a:srgbClr val="FFFFCC"/>
                </a:solidFill>
                <a:latin typeface="Calibri"/>
              </a:rPr>
              <a:t>’</a:t>
            </a:r>
            <a:endParaRPr lang="nl-NL" altLang="nl-NL" sz="3360" b="1" dirty="0">
              <a:solidFill>
                <a:srgbClr val="FFFFCC"/>
              </a:solidFill>
              <a:latin typeface="Calibri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 rot="20760000">
            <a:off x="9022080" y="4073539"/>
            <a:ext cx="2468880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097280">
              <a:spcBef>
                <a:spcPct val="50000"/>
              </a:spcBef>
            </a:pPr>
            <a:r>
              <a:rPr lang="en-US" altLang="nl-NL" sz="3360" b="1" dirty="0">
                <a:solidFill>
                  <a:srgbClr val="FFFFCC"/>
                </a:solidFill>
                <a:latin typeface="Calibri"/>
              </a:rPr>
              <a:t>‘Moet je </a:t>
            </a:r>
            <a:r>
              <a:rPr lang="en-US" altLang="nl-NL" sz="3360" b="1" dirty="0" err="1">
                <a:solidFill>
                  <a:srgbClr val="FFFFCC"/>
                </a:solidFill>
                <a:latin typeface="Calibri"/>
              </a:rPr>
              <a:t>meemaken</a:t>
            </a:r>
            <a:r>
              <a:rPr lang="en-US" altLang="nl-NL" sz="3360" b="1" dirty="0">
                <a:solidFill>
                  <a:srgbClr val="FFFFCC"/>
                </a:solidFill>
                <a:latin typeface="Calibri"/>
              </a:rPr>
              <a:t>’</a:t>
            </a:r>
            <a:endParaRPr lang="nl-NL" altLang="nl-NL" sz="3360" b="1" dirty="0">
              <a:solidFill>
                <a:srgbClr val="FFFFCC"/>
              </a:solidFill>
              <a:latin typeface="Calibri"/>
            </a:endParaRP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0D1FBA50-A59B-A80D-43EA-0B3974B64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296" y="5545115"/>
            <a:ext cx="10241280" cy="1089529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1097280">
              <a:spcBef>
                <a:spcPct val="50000"/>
              </a:spcBef>
            </a:pPr>
            <a:r>
              <a:rPr lang="en-US" altLang="nl-NL" sz="6480" b="1" i="1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Zaterdagavond-viering</a:t>
            </a:r>
            <a:endParaRPr lang="nl-NL" altLang="nl-NL" sz="6480" b="1" i="1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78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4"/>
          <p:cNvSpPr txBox="1">
            <a:spLocks noChangeArrowheads="1"/>
          </p:cNvSpPr>
          <p:nvPr/>
        </p:nvSpPr>
        <p:spPr bwMode="auto">
          <a:xfrm rot="900000">
            <a:off x="9220200" y="379137"/>
            <a:ext cx="237744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097280">
              <a:spcBef>
                <a:spcPct val="50000"/>
              </a:spcBef>
            </a:pPr>
            <a:r>
              <a:rPr lang="en-US" altLang="nl-NL" sz="2160" b="1" i="1">
                <a:solidFill>
                  <a:prstClr val="black"/>
                </a:solidFill>
                <a:latin typeface="Calibri"/>
              </a:rPr>
              <a:t>hoogtepunt</a:t>
            </a:r>
            <a:endParaRPr lang="nl-NL" altLang="nl-NL" sz="2160" b="1" i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8930640" y="1691640"/>
            <a:ext cx="265176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097280">
              <a:spcBef>
                <a:spcPct val="50000"/>
              </a:spcBef>
            </a:pPr>
            <a:r>
              <a:rPr lang="en-US" altLang="nl-NL" sz="2160" b="1" i="1">
                <a:solidFill>
                  <a:prstClr val="black"/>
                </a:solidFill>
                <a:latin typeface="Calibri"/>
              </a:rPr>
              <a:t>‘Niet uit te leggen’</a:t>
            </a:r>
            <a:endParaRPr lang="nl-NL" altLang="nl-NL" sz="2160" b="1" i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 rot="20760000">
            <a:off x="8839200" y="4075325"/>
            <a:ext cx="2468880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097280">
              <a:spcBef>
                <a:spcPct val="50000"/>
              </a:spcBef>
            </a:pPr>
            <a:r>
              <a:rPr lang="en-US" altLang="nl-NL" sz="2160" b="1" i="1">
                <a:solidFill>
                  <a:prstClr val="black"/>
                </a:solidFill>
                <a:latin typeface="Calibri"/>
              </a:rPr>
              <a:t>‘Moet je meemaken’</a:t>
            </a:r>
            <a:endParaRPr lang="nl-NL" altLang="nl-NL" sz="2160" b="1" i="1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418" name="Picture 10" descr="C:\Documents and Settings\HansvDalen\Mijn documenten\Kerkenwerk\jeugdwerk\Taizé\vierin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51" y="145435"/>
            <a:ext cx="7863840" cy="58293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 rot="900000">
            <a:off x="8992217" y="840120"/>
            <a:ext cx="2377440" cy="60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097280">
              <a:spcBef>
                <a:spcPct val="50000"/>
              </a:spcBef>
            </a:pPr>
            <a:r>
              <a:rPr lang="en-US" altLang="nl-NL" sz="3360" b="1" dirty="0" err="1">
                <a:solidFill>
                  <a:srgbClr val="FFFFCC"/>
                </a:solidFill>
                <a:latin typeface="Calibri"/>
              </a:rPr>
              <a:t>hoogtepunt</a:t>
            </a:r>
            <a:endParaRPr lang="nl-NL" altLang="nl-NL" sz="3360" b="1" dirty="0">
              <a:solidFill>
                <a:srgbClr val="FFFFCC"/>
              </a:solidFill>
              <a:latin typeface="Calibri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9113520" y="2238461"/>
            <a:ext cx="2651760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097280">
              <a:spcBef>
                <a:spcPct val="50000"/>
              </a:spcBef>
            </a:pPr>
            <a:r>
              <a:rPr lang="en-US" altLang="nl-NL" sz="3360" b="1" dirty="0">
                <a:solidFill>
                  <a:srgbClr val="FFFFCC"/>
                </a:solidFill>
                <a:latin typeface="Calibri"/>
              </a:rPr>
              <a:t>‘</a:t>
            </a:r>
            <a:r>
              <a:rPr lang="en-US" altLang="nl-NL" sz="3360" b="1" dirty="0" err="1">
                <a:solidFill>
                  <a:srgbClr val="FFFFCC"/>
                </a:solidFill>
                <a:latin typeface="Calibri"/>
              </a:rPr>
              <a:t>Niet</a:t>
            </a:r>
            <a:r>
              <a:rPr lang="en-US" altLang="nl-NL" sz="3360" b="1" dirty="0">
                <a:solidFill>
                  <a:srgbClr val="FFFFCC"/>
                </a:solidFill>
                <a:latin typeface="Calibri"/>
              </a:rPr>
              <a:t> </a:t>
            </a:r>
            <a:r>
              <a:rPr lang="en-US" altLang="nl-NL" sz="3360" b="1" dirty="0" err="1">
                <a:solidFill>
                  <a:srgbClr val="FFFFCC"/>
                </a:solidFill>
                <a:latin typeface="Calibri"/>
              </a:rPr>
              <a:t>uit</a:t>
            </a:r>
            <a:r>
              <a:rPr lang="en-US" altLang="nl-NL" sz="3360" b="1" dirty="0">
                <a:solidFill>
                  <a:srgbClr val="FFFFCC"/>
                </a:solidFill>
                <a:latin typeface="Calibri"/>
              </a:rPr>
              <a:t> </a:t>
            </a:r>
            <a:r>
              <a:rPr lang="en-US" altLang="nl-NL" sz="3360" b="1" dirty="0" err="1">
                <a:solidFill>
                  <a:srgbClr val="FFFFCC"/>
                </a:solidFill>
                <a:latin typeface="Calibri"/>
              </a:rPr>
              <a:t>te</a:t>
            </a:r>
            <a:r>
              <a:rPr lang="en-US" altLang="nl-NL" sz="3360" b="1" dirty="0">
                <a:solidFill>
                  <a:srgbClr val="FFFFCC"/>
                </a:solidFill>
                <a:latin typeface="Calibri"/>
              </a:rPr>
              <a:t> </a:t>
            </a:r>
            <a:r>
              <a:rPr lang="en-US" altLang="nl-NL" sz="3360" b="1" dirty="0" err="1">
                <a:solidFill>
                  <a:srgbClr val="FFFFCC"/>
                </a:solidFill>
                <a:latin typeface="Calibri"/>
              </a:rPr>
              <a:t>leggen</a:t>
            </a:r>
            <a:r>
              <a:rPr lang="en-US" altLang="nl-NL" sz="3360" b="1" dirty="0">
                <a:solidFill>
                  <a:srgbClr val="FFFFCC"/>
                </a:solidFill>
                <a:latin typeface="Calibri"/>
              </a:rPr>
              <a:t>’</a:t>
            </a:r>
            <a:endParaRPr lang="nl-NL" altLang="nl-NL" sz="3360" b="1" dirty="0">
              <a:solidFill>
                <a:srgbClr val="FFFFCC"/>
              </a:solidFill>
              <a:latin typeface="Calibri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 rot="20760000">
            <a:off x="8946497" y="4084313"/>
            <a:ext cx="2468880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097280">
              <a:spcBef>
                <a:spcPct val="50000"/>
              </a:spcBef>
            </a:pPr>
            <a:r>
              <a:rPr lang="en-US" altLang="nl-NL" sz="3360" b="1" dirty="0">
                <a:solidFill>
                  <a:srgbClr val="FFFFCC"/>
                </a:solidFill>
                <a:latin typeface="Calibri"/>
              </a:rPr>
              <a:t>‘Moet</a:t>
            </a:r>
            <a:r>
              <a:rPr lang="en-US" altLang="nl-NL" sz="2160" b="1" i="1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altLang="nl-NL" sz="3360" b="1" dirty="0">
                <a:solidFill>
                  <a:srgbClr val="FFFFCC"/>
                </a:solidFill>
                <a:latin typeface="Calibri"/>
              </a:rPr>
              <a:t>je</a:t>
            </a:r>
            <a:r>
              <a:rPr lang="en-US" altLang="nl-NL" sz="2160" b="1" i="1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altLang="nl-NL" sz="3360" b="1" dirty="0" err="1">
                <a:solidFill>
                  <a:srgbClr val="FFFFCC"/>
                </a:solidFill>
                <a:latin typeface="Calibri"/>
              </a:rPr>
              <a:t>meemaken</a:t>
            </a:r>
            <a:r>
              <a:rPr lang="en-US" altLang="nl-NL" sz="3360" b="1" dirty="0">
                <a:solidFill>
                  <a:srgbClr val="FFFFCC"/>
                </a:solidFill>
                <a:latin typeface="Calibri"/>
              </a:rPr>
              <a:t>’</a:t>
            </a:r>
            <a:endParaRPr lang="nl-NL" altLang="nl-NL" sz="3360" b="1" dirty="0">
              <a:solidFill>
                <a:srgbClr val="FFFFCC"/>
              </a:solidFill>
              <a:latin typeface="Calibri"/>
            </a:endParaRP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A4F2E012-1E1B-2AA1-708C-E25E3FA17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296" y="5545115"/>
            <a:ext cx="10241280" cy="1089529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1097280">
              <a:spcBef>
                <a:spcPct val="50000"/>
              </a:spcBef>
            </a:pPr>
            <a:r>
              <a:rPr lang="en-US" altLang="nl-NL" sz="6480" b="1" i="1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Zaterdagavond-viering</a:t>
            </a:r>
            <a:endParaRPr lang="nl-NL" altLang="nl-NL" sz="6480" b="1" i="1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8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HansvDalen\Mijn documenten\Kerkenwerk\jeugdwerk\Taizé\zaterda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33400"/>
            <a:ext cx="8839200" cy="57912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65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738605" y="609600"/>
            <a:ext cx="10714790" cy="1143000"/>
          </a:xfrm>
        </p:spPr>
        <p:txBody>
          <a:bodyPr>
            <a:normAutofit/>
          </a:bodyPr>
          <a:lstStyle/>
          <a:p>
            <a:r>
              <a:rPr lang="en-US" altLang="nl-NL" sz="648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Wat is Taizé?</a:t>
            </a:r>
            <a:endParaRPr lang="nl-NL" altLang="nl-NL" sz="648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058" name="Picture 10" descr="C:\Documents and Settings\HansvDalen\Mijn documenten\Kerkenwerk\jeugdwerk\Taizé\g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063" y="2324071"/>
            <a:ext cx="5620898" cy="421567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653" y="2234177"/>
            <a:ext cx="4324990" cy="438986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5270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HansvDalen\Mijn documenten\Kerkenwerk\jeugdwerk\Taizé\M4100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834" y="0"/>
            <a:ext cx="10149840" cy="761238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80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img.yonhapnews.co.kr/photo/yna/YH/2011/10/03/PYH2011100306370000500_P2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388" y="220807"/>
            <a:ext cx="6912620" cy="518585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9D87FB2C-0959-AE1A-D000-40CFA849C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629" y="4897963"/>
            <a:ext cx="10282742" cy="186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1097280">
              <a:spcBef>
                <a:spcPct val="50000"/>
              </a:spcBef>
            </a:pPr>
            <a:r>
              <a:rPr lang="nl-NL" altLang="nl-NL" sz="384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De gemeenschap heet iedereen welkom, omdat alle mensen deel uitmaken van Gods gezin</a:t>
            </a:r>
          </a:p>
        </p:txBody>
      </p:sp>
    </p:spTree>
    <p:extLst>
      <p:ext uri="{BB962C8B-B14F-4D97-AF65-F5344CB8AC3E}">
        <p14:creationId xmlns:p14="http://schemas.microsoft.com/office/powerpoint/2010/main" val="233077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651" y="1436794"/>
            <a:ext cx="3950207" cy="400945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55578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124764A-4D0D-1736-09C5-BDE54EB91E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We beginnen in stilte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4B39247-215C-147E-9B6E-859387F8E1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Zingen: </a:t>
            </a:r>
            <a:r>
              <a:rPr lang="nl-NL" dirty="0" err="1"/>
              <a:t>Laudate</a:t>
            </a:r>
            <a:r>
              <a:rPr lang="nl-NL" dirty="0"/>
              <a:t> </a:t>
            </a:r>
            <a:r>
              <a:rPr lang="nl-NL" dirty="0" err="1"/>
              <a:t>Dominum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D2A8E9B-49C5-FEC2-94D4-355AE729E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1183330"/>
            <a:ext cx="3950207" cy="400945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2051335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774797B-AEC0-6A8F-BF7D-4D98BE97E0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8340725" indent="0"/>
            <a:endParaRPr lang="nl-NL" dirty="0"/>
          </a:p>
          <a:p>
            <a:pPr marL="8340725" indent="0"/>
            <a:endParaRPr lang="nl-NL" dirty="0"/>
          </a:p>
          <a:p>
            <a:pPr marL="8340725" indent="0"/>
            <a:endParaRPr lang="nl-NL" dirty="0"/>
          </a:p>
          <a:p>
            <a:pPr marL="8340725" indent="0"/>
            <a:r>
              <a:rPr lang="nl-NL" dirty="0"/>
              <a:t>Looft de Heer, alle volken</a:t>
            </a:r>
          </a:p>
          <a:p>
            <a:pPr indent="7997825"/>
            <a:r>
              <a:rPr lang="nl-NL" dirty="0"/>
              <a:t>Halleluja!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A1EA063-4ABB-CE76-1C53-01F4D12010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Gebed</a:t>
            </a:r>
          </a:p>
        </p:txBody>
      </p:sp>
      <p:pic>
        <p:nvPicPr>
          <p:cNvPr id="5" name="Afbeelding 4" descr="Afbeelding met tekst, schermopname, Lettertype, muziek&#10;&#10;Automatisch gegenereerde beschrijving">
            <a:extLst>
              <a:ext uri="{FF2B5EF4-FFF2-40B4-BE49-F238E27FC236}">
                <a16:creationId xmlns:a16="http://schemas.microsoft.com/office/drawing/2014/main" id="{A7B4D4F4-181B-D6FF-D460-19E74976E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8"/>
            <a:ext cx="8040216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735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82FA20B-B598-598B-3C31-2CC915C9D7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Gebed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FABB4B1-D0EE-C31F-F063-45E1AE1DCE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Zingen: </a:t>
            </a:r>
            <a:r>
              <a:rPr lang="nl-NL" dirty="0" err="1"/>
              <a:t>Ubi</a:t>
            </a:r>
            <a:r>
              <a:rPr lang="nl-NL" dirty="0"/>
              <a:t> caritas</a:t>
            </a:r>
          </a:p>
        </p:txBody>
      </p:sp>
      <p:pic>
        <p:nvPicPr>
          <p:cNvPr id="5" name="Afbeelding 4" descr="Afbeelding met donker&#10;&#10;Automatisch gegenereerde beschrijving">
            <a:extLst>
              <a:ext uri="{FF2B5EF4-FFF2-40B4-BE49-F238E27FC236}">
                <a16:creationId xmlns:a16="http://schemas.microsoft.com/office/drawing/2014/main" id="{83BE08D0-9478-D727-B2AD-645E66A9A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2348880"/>
            <a:ext cx="3465736" cy="259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492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5FC2FA7-1273-64CE-8174-C750A41D27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F81C65B-3185-CD9C-8434-EF6966D30C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Psalmlezing: Psalm 96: 1 - 6</a:t>
            </a:r>
          </a:p>
        </p:txBody>
      </p:sp>
      <p:pic>
        <p:nvPicPr>
          <p:cNvPr id="5" name="Afbeelding 4" descr="Afbeelding met muziek, muziekinstrument, Lettertype, gitaar&#10;&#10;Automatisch gegenereerde beschrijving">
            <a:extLst>
              <a:ext uri="{FF2B5EF4-FFF2-40B4-BE49-F238E27FC236}">
                <a16:creationId xmlns:a16="http://schemas.microsoft.com/office/drawing/2014/main" id="{18770E72-BB03-500F-185E-D3EB0F93C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5"/>
            <a:ext cx="12192000" cy="348616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1D6EA511-8F78-6936-EEE8-180AF8AD06B8}"/>
              </a:ext>
            </a:extLst>
          </p:cNvPr>
          <p:cNvSpPr txBox="1"/>
          <p:nvPr/>
        </p:nvSpPr>
        <p:spPr>
          <a:xfrm>
            <a:off x="803412" y="4365104"/>
            <a:ext cx="1058517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5400" b="0" i="0" dirty="0">
                <a:solidFill>
                  <a:schemeClr val="bg1"/>
                </a:solidFill>
                <a:effectLst/>
              </a:rPr>
              <a:t>Daar waar vriendschap heerst en liefde, daar is God.</a:t>
            </a:r>
            <a:endParaRPr lang="nl-NL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623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394DEDB-5648-4520-CB22-B0EB17CF65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Psalmlezing: Psalm 96: 1-6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D0041D2-D252-864A-B8A6-D70C53007E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sz="5400" baseline="-25000" dirty="0">
                <a:effectLst/>
                <a:latin typeface="Arial" panose="020B0604020202020204" pitchFamily="34" charset="0"/>
              </a:rPr>
              <a:t>1</a:t>
            </a:r>
            <a:r>
              <a:rPr lang="nl-NL" sz="5400" dirty="0">
                <a:effectLst/>
              </a:rPr>
              <a:t>Zing voor de </a:t>
            </a:r>
            <a:r>
              <a:rPr lang="nl-NL" sz="5400" cap="small" dirty="0">
                <a:effectLst/>
              </a:rPr>
              <a:t>HEER</a:t>
            </a:r>
            <a:r>
              <a:rPr lang="nl-NL" sz="5400" dirty="0">
                <a:effectLst/>
              </a:rPr>
              <a:t> een nieuw lied,</a:t>
            </a:r>
          </a:p>
          <a:p>
            <a:r>
              <a:rPr lang="nl-NL" sz="5400" dirty="0">
                <a:effectLst/>
              </a:rPr>
              <a:t>zing voor de </a:t>
            </a:r>
            <a:r>
              <a:rPr lang="nl-NL" sz="5400" cap="small" dirty="0">
                <a:effectLst/>
              </a:rPr>
              <a:t>HEER</a:t>
            </a:r>
            <a:r>
              <a:rPr lang="nl-NL" sz="5400" dirty="0">
                <a:effectLst/>
              </a:rPr>
              <a:t>, heel de aarde.</a:t>
            </a:r>
          </a:p>
          <a:p>
            <a:r>
              <a:rPr lang="nl-NL" sz="5400" baseline="-25000" dirty="0">
                <a:effectLst/>
                <a:latin typeface="Arial" panose="020B0604020202020204" pitchFamily="34" charset="0"/>
              </a:rPr>
              <a:t>2</a:t>
            </a:r>
            <a:r>
              <a:rPr lang="nl-NL" sz="5400" dirty="0">
                <a:effectLst/>
              </a:rPr>
              <a:t>Zing voor de </a:t>
            </a:r>
            <a:r>
              <a:rPr lang="nl-NL" sz="5400" cap="small" dirty="0">
                <a:effectLst/>
              </a:rPr>
              <a:t>HEER</a:t>
            </a:r>
            <a:r>
              <a:rPr lang="nl-NL" sz="5400" dirty="0">
                <a:effectLst/>
              </a:rPr>
              <a:t>, prijs zijn naam,</a:t>
            </a:r>
          </a:p>
          <a:p>
            <a:r>
              <a:rPr lang="nl-NL" sz="5400" dirty="0">
                <a:effectLst/>
              </a:rPr>
              <a:t>verkondig van dag tot dag dat Hij ons redt.</a:t>
            </a:r>
          </a:p>
          <a:p>
            <a:r>
              <a:rPr lang="nl-NL" sz="5400" baseline="-25000" dirty="0">
                <a:effectLst/>
                <a:latin typeface="Arial" panose="020B0604020202020204" pitchFamily="34" charset="0"/>
              </a:rPr>
              <a:t>3</a:t>
            </a:r>
            <a:r>
              <a:rPr lang="nl-NL" sz="5400" dirty="0">
                <a:effectLst/>
              </a:rPr>
              <a:t>Maak aan alle volken zijn majesteit bekend,</a:t>
            </a:r>
          </a:p>
          <a:p>
            <a:r>
              <a:rPr lang="nl-NL" sz="5400" dirty="0">
                <a:effectLst/>
              </a:rPr>
              <a:t>aan alle naties zijn wonderdaden.</a:t>
            </a:r>
          </a:p>
          <a:p>
            <a:r>
              <a:rPr lang="nl-NL" sz="5400" baseline="-25000" dirty="0">
                <a:effectLst/>
                <a:latin typeface="Arial" panose="020B0604020202020204" pitchFamily="34" charset="0"/>
              </a:rPr>
              <a:t>4</a:t>
            </a:r>
            <a:r>
              <a:rPr lang="nl-NL" sz="5400" dirty="0">
                <a:effectLst/>
              </a:rPr>
              <a:t>Groot is de </a:t>
            </a:r>
            <a:r>
              <a:rPr lang="nl-NL" sz="5400" cap="small" dirty="0">
                <a:effectLst/>
              </a:rPr>
              <a:t>HEER</a:t>
            </a:r>
            <a:r>
              <a:rPr lang="nl-NL" sz="5400" dirty="0">
                <a:effectLst/>
              </a:rPr>
              <a:t>, Hem komt alle lof toe,</a:t>
            </a:r>
          </a:p>
          <a:p>
            <a:endParaRPr lang="nl-NL" sz="5400" dirty="0">
              <a:effectLst/>
              <a:latin typeface="+mn-lt"/>
            </a:endParaRPr>
          </a:p>
          <a:p>
            <a:br>
              <a:rPr lang="nl-NL" dirty="0"/>
            </a:br>
            <a:endParaRPr lang="nl-NL" dirty="0">
              <a:latin typeface="+mn-lt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87E30EE-FB5C-BC5B-13E3-39EF609E5F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Vervolg </a:t>
            </a:r>
          </a:p>
        </p:txBody>
      </p:sp>
    </p:spTree>
    <p:extLst>
      <p:ext uri="{BB962C8B-B14F-4D97-AF65-F5344CB8AC3E}">
        <p14:creationId xmlns:p14="http://schemas.microsoft.com/office/powerpoint/2010/main" val="13350140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AB636EC3-F428-1E25-4547-F518F33F51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sz="5400" dirty="0">
                <a:effectLst/>
                <a:latin typeface="+mn-lt"/>
              </a:rPr>
              <a:t>geducht is Hij, meer dan alle goden.</a:t>
            </a:r>
          </a:p>
          <a:p>
            <a:r>
              <a:rPr lang="nl-NL" sz="5400" baseline="-25000" dirty="0">
                <a:effectLst/>
                <a:latin typeface="+mn-lt"/>
              </a:rPr>
              <a:t>5</a:t>
            </a:r>
            <a:r>
              <a:rPr lang="nl-NL" sz="5400" dirty="0">
                <a:effectLst/>
                <a:latin typeface="+mn-lt"/>
              </a:rPr>
              <a:t>De goden van de volken </a:t>
            </a:r>
          </a:p>
          <a:p>
            <a:r>
              <a:rPr lang="nl-NL" sz="5400" dirty="0">
                <a:effectLst/>
                <a:latin typeface="+mn-lt"/>
              </a:rPr>
              <a:t>zijn minder dan niets,</a:t>
            </a:r>
          </a:p>
          <a:p>
            <a:r>
              <a:rPr lang="nl-NL" sz="5400" dirty="0">
                <a:effectLst/>
                <a:latin typeface="+mn-lt"/>
              </a:rPr>
              <a:t>maar de </a:t>
            </a:r>
            <a:r>
              <a:rPr lang="nl-NL" sz="5400" cap="small" dirty="0">
                <a:effectLst/>
                <a:latin typeface="+mn-lt"/>
              </a:rPr>
              <a:t>HEER</a:t>
            </a:r>
            <a:r>
              <a:rPr lang="nl-NL" sz="5400" dirty="0">
                <a:effectLst/>
                <a:latin typeface="+mn-lt"/>
              </a:rPr>
              <a:t>: Hij heeft de hemel gemaakt!</a:t>
            </a:r>
          </a:p>
          <a:p>
            <a:r>
              <a:rPr lang="nl-NL" sz="5400" baseline="-25000" dirty="0">
                <a:effectLst/>
                <a:latin typeface="+mn-lt"/>
              </a:rPr>
              <a:t>6</a:t>
            </a:r>
            <a:r>
              <a:rPr lang="nl-NL" sz="5400" dirty="0">
                <a:effectLst/>
                <a:latin typeface="+mn-lt"/>
              </a:rPr>
              <a:t>Glans en glorie gaan voor Hem uit,</a:t>
            </a:r>
          </a:p>
          <a:p>
            <a:r>
              <a:rPr lang="nl-NL" sz="5400" dirty="0">
                <a:effectLst/>
                <a:latin typeface="+mn-lt"/>
              </a:rPr>
              <a:t>macht en luister vullen zijn heiligdom.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444A467-AFAA-10EA-7457-0447942344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Lied: </a:t>
            </a:r>
            <a:r>
              <a:rPr lang="nl-NL" dirty="0" err="1"/>
              <a:t>Singt</a:t>
            </a:r>
            <a:r>
              <a:rPr lang="nl-NL" dirty="0"/>
              <a:t> </a:t>
            </a:r>
            <a:r>
              <a:rPr lang="nl-NL" dirty="0" err="1"/>
              <a:t>dem</a:t>
            </a:r>
            <a:r>
              <a:rPr lang="nl-NL" dirty="0"/>
              <a:t> </a:t>
            </a:r>
            <a:r>
              <a:rPr lang="nl-NL" dirty="0" err="1"/>
              <a:t>Herrn</a:t>
            </a:r>
            <a:r>
              <a:rPr lang="nl-NL" dirty="0"/>
              <a:t> </a:t>
            </a:r>
            <a:r>
              <a:rPr lang="nl-NL" dirty="0" err="1"/>
              <a:t>ein</a:t>
            </a:r>
            <a:r>
              <a:rPr lang="nl-NL" dirty="0"/>
              <a:t> </a:t>
            </a:r>
            <a:r>
              <a:rPr lang="nl-NL" dirty="0" err="1"/>
              <a:t>neues</a:t>
            </a:r>
            <a:r>
              <a:rPr lang="nl-NL" dirty="0"/>
              <a:t> Lied </a:t>
            </a:r>
          </a:p>
        </p:txBody>
      </p:sp>
    </p:spTree>
    <p:extLst>
      <p:ext uri="{BB962C8B-B14F-4D97-AF65-F5344CB8AC3E}">
        <p14:creationId xmlns:p14="http://schemas.microsoft.com/office/powerpoint/2010/main" val="31679596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7E52F554-89AD-2573-C693-C9E0D2EEB1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Zingen: </a:t>
            </a:r>
            <a:r>
              <a:rPr lang="nl-NL" dirty="0" err="1"/>
              <a:t>Singt</a:t>
            </a:r>
            <a:r>
              <a:rPr lang="nl-NL" dirty="0"/>
              <a:t> </a:t>
            </a:r>
            <a:r>
              <a:rPr lang="nl-NL" dirty="0" err="1"/>
              <a:t>dem</a:t>
            </a:r>
            <a:r>
              <a:rPr lang="nl-NL" dirty="0"/>
              <a:t> </a:t>
            </a:r>
            <a:r>
              <a:rPr lang="nl-NL" dirty="0" err="1"/>
              <a:t>Herrn</a:t>
            </a:r>
            <a:r>
              <a:rPr lang="nl-NL" dirty="0"/>
              <a:t> </a:t>
            </a:r>
            <a:r>
              <a:rPr lang="nl-NL" dirty="0" err="1"/>
              <a:t>ein</a:t>
            </a:r>
            <a:r>
              <a:rPr lang="nl-NL" dirty="0"/>
              <a:t> </a:t>
            </a:r>
            <a:r>
              <a:rPr lang="nl-NL" dirty="0" err="1"/>
              <a:t>neues</a:t>
            </a:r>
            <a:r>
              <a:rPr lang="nl-NL" dirty="0"/>
              <a:t> Lied </a:t>
            </a:r>
          </a:p>
          <a:p>
            <a:endParaRPr lang="nl-NL" dirty="0"/>
          </a:p>
          <a:p>
            <a:endParaRPr lang="nl-NL" dirty="0"/>
          </a:p>
          <a:p>
            <a:r>
              <a:rPr lang="nl-NL" sz="5400" i="1" dirty="0">
                <a:solidFill>
                  <a:schemeClr val="bg1"/>
                </a:solidFill>
              </a:rPr>
              <a:t>		Zingt de Heer een nieuw lied. </a:t>
            </a:r>
          </a:p>
          <a:p>
            <a:r>
              <a:rPr lang="nl-NL" sz="5400" i="1" dirty="0">
                <a:solidFill>
                  <a:schemeClr val="bg1"/>
                </a:solidFill>
              </a:rPr>
              <a:t>		</a:t>
            </a:r>
            <a:r>
              <a:rPr lang="nl-NL" sz="5400" i="1" dirty="0" err="1">
                <a:solidFill>
                  <a:schemeClr val="bg1"/>
                </a:solidFill>
              </a:rPr>
              <a:t>Lofzingt</a:t>
            </a:r>
            <a:r>
              <a:rPr lang="nl-NL" sz="5400" i="1" dirty="0">
                <a:solidFill>
                  <a:schemeClr val="bg1"/>
                </a:solidFill>
              </a:rPr>
              <a:t> Hem altijd!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3B763E9-27D6-C565-3C4E-FFB4517982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err="1"/>
              <a:t>Singt</a:t>
            </a:r>
            <a:r>
              <a:rPr lang="nl-NL" dirty="0"/>
              <a:t> </a:t>
            </a:r>
            <a:r>
              <a:rPr lang="nl-NL" dirty="0" err="1"/>
              <a:t>dem</a:t>
            </a:r>
            <a:r>
              <a:rPr lang="nl-NL" dirty="0"/>
              <a:t> </a:t>
            </a:r>
            <a:r>
              <a:rPr lang="nl-NL" dirty="0" err="1"/>
              <a:t>Herrn</a:t>
            </a:r>
            <a:r>
              <a:rPr lang="nl-NL" dirty="0"/>
              <a:t> </a:t>
            </a:r>
            <a:r>
              <a:rPr lang="nl-NL" dirty="0" err="1"/>
              <a:t>ein</a:t>
            </a:r>
            <a:r>
              <a:rPr lang="nl-NL" dirty="0"/>
              <a:t> </a:t>
            </a:r>
            <a:r>
              <a:rPr lang="nl-NL" dirty="0" err="1"/>
              <a:t>neues</a:t>
            </a:r>
            <a:r>
              <a:rPr lang="nl-NL" dirty="0"/>
              <a:t> Lied</a:t>
            </a:r>
          </a:p>
        </p:txBody>
      </p:sp>
    </p:spTree>
    <p:extLst>
      <p:ext uri="{BB962C8B-B14F-4D97-AF65-F5344CB8AC3E}">
        <p14:creationId xmlns:p14="http://schemas.microsoft.com/office/powerpoint/2010/main" val="3198566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:\Documents and Settings\HansvDalen\Mijn documenten\Kerkenwerk\jeugdwerk\Taizé\opwe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14" y="-459432"/>
            <a:ext cx="4989384" cy="751763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738605" y="5762059"/>
            <a:ext cx="10801200" cy="1095941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altLang="nl-NL" sz="336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Taiz</a:t>
            </a:r>
            <a:r>
              <a:rPr lang="en-US" altLang="nl-NL" sz="3360" b="1" dirty="0" err="1">
                <a:solidFill>
                  <a:srgbClr val="FFFF00"/>
                </a:solidFill>
              </a:rPr>
              <a:t>é</a:t>
            </a:r>
            <a:r>
              <a:rPr lang="en-US" altLang="nl-NL" sz="336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 is </a:t>
            </a:r>
            <a:r>
              <a:rPr lang="en-US" altLang="nl-NL" sz="336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een</a:t>
            </a:r>
            <a:r>
              <a:rPr lang="en-US" altLang="nl-NL" sz="336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nl-NL" sz="336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oecumenische</a:t>
            </a:r>
            <a:r>
              <a:rPr lang="en-US" altLang="nl-NL" sz="336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nl-NL" sz="336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broedergemeenschap</a:t>
            </a:r>
            <a:r>
              <a:rPr lang="en-US" altLang="nl-NL" sz="336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 in </a:t>
            </a:r>
            <a:r>
              <a:rPr lang="en-US" altLang="nl-NL" sz="336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Frankrijk</a:t>
            </a:r>
            <a:r>
              <a:rPr lang="en-US" altLang="nl-NL" sz="336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.</a:t>
            </a:r>
            <a:endParaRPr lang="nl-NL" altLang="nl-NL" sz="4320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Picture 2" descr="http://cdn1.vtourist.com/4/1550779-Taize_France_Taize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374" y="675997"/>
            <a:ext cx="7017428" cy="5246777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77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A310F49-544A-24D3-560A-F942A3A3A2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B7A94B-9692-547E-BD49-27E9461EAF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Evangelielezing: Johannes 2: 1-11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FDA8276-0827-2567-A257-477D59D58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88"/>
            <a:ext cx="12192000" cy="629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573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56AA7773-9DB9-E492-1926-7131258D3C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Evangelielezing: Johannes 2: 1 - 11</a:t>
            </a:r>
          </a:p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BFA32E0-C1E3-BFD8-65F0-08610E5582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9350" y="764704"/>
            <a:ext cx="11952650" cy="5472608"/>
          </a:xfrm>
        </p:spPr>
        <p:txBody>
          <a:bodyPr/>
          <a:lstStyle/>
          <a:p>
            <a:pPr algn="l"/>
            <a:r>
              <a:rPr lang="nl-NL" sz="5400" baseline="-25000" dirty="0">
                <a:effectLst/>
                <a:latin typeface="+mn-lt"/>
              </a:rPr>
              <a:t>1</a:t>
            </a:r>
            <a:r>
              <a:rPr lang="nl-NL" sz="5400" b="0" i="0" dirty="0">
                <a:effectLst/>
                <a:latin typeface="+mn-lt"/>
              </a:rPr>
              <a:t>Op de derde dag was er een bruiloft in </a:t>
            </a:r>
            <a:r>
              <a:rPr lang="nl-NL" sz="5400" b="0" i="0" dirty="0" err="1">
                <a:effectLst/>
                <a:latin typeface="+mn-lt"/>
              </a:rPr>
              <a:t>Kana</a:t>
            </a:r>
            <a:r>
              <a:rPr lang="nl-NL" sz="5400" b="0" i="0" dirty="0">
                <a:effectLst/>
                <a:latin typeface="+mn-lt"/>
              </a:rPr>
              <a:t>,</a:t>
            </a:r>
          </a:p>
          <a:p>
            <a:pPr algn="l"/>
            <a:r>
              <a:rPr lang="nl-NL" sz="5400" b="0" i="0" dirty="0">
                <a:effectLst/>
                <a:latin typeface="+mn-lt"/>
              </a:rPr>
              <a:t>in Galilea. De moeder van Jezus was er, </a:t>
            </a:r>
            <a:r>
              <a:rPr lang="nl-NL" sz="5400" baseline="-25000" dirty="0">
                <a:effectLst/>
                <a:latin typeface="+mn-lt"/>
              </a:rPr>
              <a:t>2</a:t>
            </a:r>
            <a:r>
              <a:rPr lang="nl-NL" sz="5400" b="0" i="0" dirty="0">
                <a:effectLst/>
                <a:latin typeface="+mn-lt"/>
              </a:rPr>
              <a:t>en</a:t>
            </a:r>
          </a:p>
          <a:p>
            <a:pPr algn="l"/>
            <a:r>
              <a:rPr lang="nl-NL" sz="5400" b="0" i="0" dirty="0">
                <a:effectLst/>
                <a:latin typeface="+mn-lt"/>
              </a:rPr>
              <a:t>ook Jezus en zijn leerlingen waren op de</a:t>
            </a:r>
          </a:p>
          <a:p>
            <a:pPr algn="l"/>
            <a:r>
              <a:rPr lang="nl-NL" sz="5400" b="0" i="0" dirty="0">
                <a:effectLst/>
                <a:latin typeface="+mn-lt"/>
              </a:rPr>
              <a:t>bruiloft uitgenodigd. </a:t>
            </a:r>
            <a:r>
              <a:rPr lang="nl-NL" sz="5400" baseline="-25000" dirty="0">
                <a:effectLst/>
                <a:latin typeface="+mn-lt"/>
              </a:rPr>
              <a:t>3</a:t>
            </a:r>
            <a:r>
              <a:rPr lang="nl-NL" sz="5400" b="0" i="0" dirty="0">
                <a:effectLst/>
                <a:latin typeface="+mn-lt"/>
              </a:rPr>
              <a:t>Toen de wijn bijna op</a:t>
            </a:r>
          </a:p>
          <a:p>
            <a:pPr algn="l"/>
            <a:r>
              <a:rPr lang="nl-NL" sz="5400" b="0" i="0" dirty="0">
                <a:effectLst/>
                <a:latin typeface="+mn-lt"/>
              </a:rPr>
              <a:t>was, zei de moeder van Jezus tegen Hem: ‘Ze</a:t>
            </a:r>
          </a:p>
          <a:p>
            <a:pPr algn="l"/>
            <a:r>
              <a:rPr lang="nl-NL" sz="5400" b="0" i="0" dirty="0">
                <a:effectLst/>
                <a:latin typeface="+mn-lt"/>
              </a:rPr>
              <a:t>hebben geen wijn meer.’ </a:t>
            </a:r>
            <a:r>
              <a:rPr lang="nl-NL" sz="5400" baseline="-25000" dirty="0">
                <a:effectLst/>
                <a:latin typeface="+mn-lt"/>
              </a:rPr>
              <a:t>4</a:t>
            </a:r>
            <a:r>
              <a:rPr lang="nl-NL" sz="5400" b="0" i="0" dirty="0">
                <a:effectLst/>
                <a:latin typeface="+mn-lt"/>
              </a:rPr>
              <a:t>‘Vrouw, wat wilt u</a:t>
            </a:r>
          </a:p>
          <a:p>
            <a:pPr algn="l"/>
            <a:r>
              <a:rPr lang="nl-NL" sz="5400" b="0" i="0" dirty="0">
                <a:effectLst/>
                <a:latin typeface="+mn-lt"/>
              </a:rPr>
              <a:t>van Me?’ zei Jezus. ‘Mijn tijd is nog niet</a:t>
            </a:r>
            <a:endParaRPr lang="nl-NL" sz="5400" dirty="0">
              <a:latin typeface="+mn-lt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75E3F3D-3D53-8538-E06F-CDA06E8108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Vervolg </a:t>
            </a:r>
          </a:p>
        </p:txBody>
      </p:sp>
    </p:spTree>
    <p:extLst>
      <p:ext uri="{BB962C8B-B14F-4D97-AF65-F5344CB8AC3E}">
        <p14:creationId xmlns:p14="http://schemas.microsoft.com/office/powerpoint/2010/main" val="40291681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6BFFBAC-9451-FC45-99B7-319F1C8D16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16632"/>
            <a:ext cx="12192000" cy="6120680"/>
          </a:xfrm>
        </p:spPr>
        <p:txBody>
          <a:bodyPr/>
          <a:lstStyle/>
          <a:p>
            <a:r>
              <a:rPr lang="nl-NL" sz="5400" b="0" i="0" dirty="0">
                <a:effectLst/>
                <a:latin typeface="+mn-lt"/>
              </a:rPr>
              <a:t>gekomen.’ </a:t>
            </a:r>
            <a:r>
              <a:rPr lang="nl-NL" sz="5400" baseline="-25000" dirty="0">
                <a:effectLst/>
                <a:latin typeface="+mn-lt"/>
              </a:rPr>
              <a:t>5</a:t>
            </a:r>
            <a:r>
              <a:rPr lang="nl-NL" sz="5400" b="0" i="0" dirty="0">
                <a:effectLst/>
                <a:latin typeface="+mn-lt"/>
              </a:rPr>
              <a:t>Daarop sprak zijn moeder de</a:t>
            </a:r>
          </a:p>
          <a:p>
            <a:r>
              <a:rPr lang="nl-NL" sz="5400" b="0" i="0" dirty="0">
                <a:effectLst/>
                <a:latin typeface="+mn-lt"/>
              </a:rPr>
              <a:t>bedienden aan: ‘Doe maar wat Hij jullie zegt,</a:t>
            </a:r>
          </a:p>
          <a:p>
            <a:r>
              <a:rPr lang="nl-NL" sz="5400" b="0" i="0" dirty="0">
                <a:effectLst/>
                <a:latin typeface="+mn-lt"/>
              </a:rPr>
              <a:t>wat het ook is.’ </a:t>
            </a:r>
            <a:r>
              <a:rPr lang="nl-NL" sz="5400" baseline="-25000" dirty="0">
                <a:effectLst/>
                <a:latin typeface="+mn-lt"/>
              </a:rPr>
              <a:t>6</a:t>
            </a:r>
            <a:r>
              <a:rPr lang="nl-NL" sz="5400" b="0" i="0" dirty="0">
                <a:effectLst/>
                <a:latin typeface="+mn-lt"/>
              </a:rPr>
              <a:t>Nu stonden daar voor het</a:t>
            </a:r>
          </a:p>
          <a:p>
            <a:r>
              <a:rPr lang="nl-NL" sz="5400" b="0" i="0" dirty="0">
                <a:effectLst/>
                <a:latin typeface="+mn-lt"/>
              </a:rPr>
              <a:t>Joodse reinigingsritueel zes stenen watervaten,</a:t>
            </a:r>
          </a:p>
          <a:p>
            <a:r>
              <a:rPr lang="nl-NL" sz="5400" b="0" i="0" dirty="0">
                <a:effectLst/>
                <a:latin typeface="+mn-lt"/>
              </a:rPr>
              <a:t>elk met een inhoud van twee à drie </a:t>
            </a:r>
            <a:r>
              <a:rPr lang="nl-NL" sz="5400" b="0" i="0" dirty="0" err="1">
                <a:effectLst/>
                <a:latin typeface="+mn-lt"/>
              </a:rPr>
              <a:t>metrete</a:t>
            </a:r>
            <a:r>
              <a:rPr lang="nl-NL" sz="5400" b="0" i="0" dirty="0">
                <a:effectLst/>
                <a:latin typeface="+mn-lt"/>
              </a:rPr>
              <a:t>.</a:t>
            </a:r>
          </a:p>
          <a:p>
            <a:r>
              <a:rPr lang="nl-NL" sz="5400" baseline="-25000" dirty="0">
                <a:effectLst/>
                <a:latin typeface="+mn-lt"/>
              </a:rPr>
              <a:t>7</a:t>
            </a:r>
            <a:r>
              <a:rPr lang="nl-NL" sz="5400" b="0" i="0" dirty="0">
                <a:effectLst/>
                <a:latin typeface="+mn-lt"/>
              </a:rPr>
              <a:t>Jezus zei tegen de bedienden: ‘Vul de vaten</a:t>
            </a:r>
          </a:p>
          <a:p>
            <a:r>
              <a:rPr lang="nl-NL" sz="5400" b="0" i="0" dirty="0">
                <a:effectLst/>
                <a:latin typeface="+mn-lt"/>
              </a:rPr>
              <a:t>met water.’ Ze vulden ze tot de rand. </a:t>
            </a:r>
            <a:r>
              <a:rPr lang="nl-NL" sz="5400" baseline="-25000" dirty="0">
                <a:effectLst/>
                <a:latin typeface="+mn-lt"/>
              </a:rPr>
              <a:t>8</a:t>
            </a:r>
            <a:r>
              <a:rPr lang="nl-NL" sz="5400" b="0" i="0" dirty="0">
                <a:effectLst/>
                <a:latin typeface="+mn-lt"/>
              </a:rPr>
              <a:t>Toen zei</a:t>
            </a:r>
          </a:p>
          <a:p>
            <a:r>
              <a:rPr lang="nl-NL" sz="5400" b="0" i="0" dirty="0">
                <a:effectLst/>
                <a:latin typeface="+mn-lt"/>
              </a:rPr>
              <a:t>Hij: ‘Schep er nu wat uit, en breng dat naar de</a:t>
            </a:r>
            <a:endParaRPr lang="nl-NL" sz="540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81E8108-A78D-6CB3-31F4-FA78381BF1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Vervolg </a:t>
            </a:r>
          </a:p>
        </p:txBody>
      </p:sp>
    </p:spTree>
    <p:extLst>
      <p:ext uri="{BB962C8B-B14F-4D97-AF65-F5344CB8AC3E}">
        <p14:creationId xmlns:p14="http://schemas.microsoft.com/office/powerpoint/2010/main" val="27587122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DB25C6D-8AEF-6CB9-916E-1F40D3E986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sz="5400" b="0" i="0" dirty="0">
                <a:effectLst/>
                <a:latin typeface="+mn-lt"/>
              </a:rPr>
              <a:t>ceremoniemeester.’ Dat deden ze. </a:t>
            </a:r>
            <a:r>
              <a:rPr lang="nl-NL" sz="5400" baseline="-25000" dirty="0">
                <a:effectLst/>
                <a:latin typeface="+mn-lt"/>
              </a:rPr>
              <a:t>9</a:t>
            </a:r>
            <a:r>
              <a:rPr lang="nl-NL" sz="5400" b="0" i="0" dirty="0">
                <a:effectLst/>
                <a:latin typeface="+mn-lt"/>
              </a:rPr>
              <a:t>En toen</a:t>
            </a:r>
          </a:p>
          <a:p>
            <a:r>
              <a:rPr lang="nl-NL" sz="5400" b="0" i="0" dirty="0">
                <a:effectLst/>
                <a:latin typeface="+mn-lt"/>
              </a:rPr>
              <a:t>de ceremoniemeester het water dat wijn</a:t>
            </a:r>
          </a:p>
          <a:p>
            <a:r>
              <a:rPr lang="nl-NL" sz="5400" b="0" i="0" dirty="0">
                <a:effectLst/>
                <a:latin typeface="+mn-lt"/>
              </a:rPr>
              <a:t>geworden was, proefde – hij wist niet waar die</a:t>
            </a:r>
          </a:p>
          <a:p>
            <a:r>
              <a:rPr lang="nl-NL" sz="5400" b="0" i="0" dirty="0">
                <a:effectLst/>
                <a:latin typeface="+mn-lt"/>
              </a:rPr>
              <a:t>vandaan kwam, maar de bedienden die het</a:t>
            </a:r>
          </a:p>
          <a:p>
            <a:r>
              <a:rPr lang="nl-NL" sz="5400" b="0" i="0" dirty="0">
                <a:effectLst/>
                <a:latin typeface="+mn-lt"/>
              </a:rPr>
              <a:t>water geschept hadden wisten het wel – riep</a:t>
            </a:r>
          </a:p>
          <a:p>
            <a:r>
              <a:rPr lang="nl-NL" sz="5400" b="0" i="0" dirty="0">
                <a:effectLst/>
                <a:latin typeface="+mn-lt"/>
              </a:rPr>
              <a:t>hij de bruidegom </a:t>
            </a:r>
            <a:r>
              <a:rPr lang="nl-NL" sz="5400" baseline="-25000" dirty="0">
                <a:effectLst/>
                <a:latin typeface="+mn-lt"/>
              </a:rPr>
              <a:t>10</a:t>
            </a:r>
            <a:r>
              <a:rPr lang="nl-NL" sz="5400" b="0" i="0" dirty="0">
                <a:effectLst/>
                <a:latin typeface="+mn-lt"/>
              </a:rPr>
              <a:t>en zei tegen hem:</a:t>
            </a:r>
          </a:p>
          <a:p>
            <a:r>
              <a:rPr lang="nl-NL" sz="5400" b="0" i="0" dirty="0">
                <a:effectLst/>
                <a:latin typeface="+mn-lt"/>
              </a:rPr>
              <a:t>‘Iedereen zet zijn gasten eerst de goede wijn</a:t>
            </a:r>
          </a:p>
          <a:p>
            <a:r>
              <a:rPr lang="nl-NL" sz="5400" b="0" i="0" dirty="0">
                <a:effectLst/>
                <a:latin typeface="+mn-lt"/>
              </a:rPr>
              <a:t>voor en als ze dronken zijn de minder goede. </a:t>
            </a:r>
            <a:endParaRPr lang="nl-NL" sz="540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025FBDA-D987-AD12-D0E1-B539CC6C42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Vervolg </a:t>
            </a:r>
          </a:p>
        </p:txBody>
      </p:sp>
    </p:spTree>
    <p:extLst>
      <p:ext uri="{BB962C8B-B14F-4D97-AF65-F5344CB8AC3E}">
        <p14:creationId xmlns:p14="http://schemas.microsoft.com/office/powerpoint/2010/main" val="18719570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E44D8EE-2013-238A-B704-1DF9BD4258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7926" y="60539"/>
            <a:ext cx="12000656" cy="6120680"/>
          </a:xfrm>
        </p:spPr>
        <p:txBody>
          <a:bodyPr/>
          <a:lstStyle/>
          <a:p>
            <a:r>
              <a:rPr lang="nl-NL" sz="5400" b="0" i="0" dirty="0">
                <a:effectLst/>
                <a:latin typeface="+mn-lt"/>
              </a:rPr>
              <a:t>Maar u hebt de beste wijn tot nu bewaard!’</a:t>
            </a:r>
          </a:p>
          <a:p>
            <a:r>
              <a:rPr lang="nl-NL" sz="5400" baseline="-25000" dirty="0">
                <a:effectLst/>
                <a:latin typeface="+mn-lt"/>
              </a:rPr>
              <a:t>11</a:t>
            </a:r>
            <a:r>
              <a:rPr lang="nl-NL" sz="5400" b="0" i="0" dirty="0">
                <a:effectLst/>
                <a:latin typeface="+mn-lt"/>
              </a:rPr>
              <a:t>Dit heeft Jezus in </a:t>
            </a:r>
            <a:r>
              <a:rPr lang="nl-NL" sz="5400" b="0" i="0" dirty="0" err="1">
                <a:effectLst/>
                <a:latin typeface="+mn-lt"/>
              </a:rPr>
              <a:t>Kana</a:t>
            </a:r>
            <a:r>
              <a:rPr lang="nl-NL" sz="5400" b="0" i="0" dirty="0">
                <a:effectLst/>
                <a:latin typeface="+mn-lt"/>
              </a:rPr>
              <a:t>, in Galilea, gedaan</a:t>
            </a:r>
          </a:p>
          <a:p>
            <a:r>
              <a:rPr lang="nl-NL" sz="5400" b="0" i="0" dirty="0">
                <a:effectLst/>
                <a:latin typeface="+mn-lt"/>
              </a:rPr>
              <a:t>als eerste teken; Hij toonde zo zijn grootheid</a:t>
            </a:r>
          </a:p>
          <a:p>
            <a:r>
              <a:rPr lang="nl-NL" sz="5400" b="0" i="0" dirty="0">
                <a:effectLst/>
                <a:latin typeface="+mn-lt"/>
              </a:rPr>
              <a:t>en zijn leerlingen geloofden in Hem.</a:t>
            </a:r>
            <a:endParaRPr lang="nl-NL" sz="540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1AB7F6A-BB39-9914-223E-EF60041769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Lied: Jezus, U bent het licht in ons leven</a:t>
            </a:r>
          </a:p>
        </p:txBody>
      </p:sp>
      <p:pic>
        <p:nvPicPr>
          <p:cNvPr id="1026" name="Picture 2" descr="De bruiloft van Kana (C02) | PPT">
            <a:extLst>
              <a:ext uri="{FF2B5EF4-FFF2-40B4-BE49-F238E27FC236}">
                <a16:creationId xmlns:a16="http://schemas.microsoft.com/office/drawing/2014/main" id="{3A411475-1742-0442-9FF5-158EB3AD0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84984"/>
            <a:ext cx="4680520" cy="2621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3872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A6FA48FC-C3D2-9B59-C09E-F235185361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Zingen: Jezus, U bent het licht in ons leven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Tijdens het zingen van dit lied is er gelegenheid een </a:t>
            </a:r>
          </a:p>
          <a:p>
            <a:r>
              <a:rPr lang="nl-NL" dirty="0"/>
              <a:t>kaarsje te ontsteken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17BCAB7-1AC9-0927-200F-88D4BD3DAA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Zingen: Jezus, U bent het licht in ons leven</a:t>
            </a:r>
          </a:p>
          <a:p>
            <a:endParaRPr lang="nl-NL" dirty="0"/>
          </a:p>
        </p:txBody>
      </p:sp>
      <p:pic>
        <p:nvPicPr>
          <p:cNvPr id="5" name="Afbeelding 4" descr="Afbeelding met kaars, vlam, licht&#10;&#10;Automatisch gegenereerde beschrijving">
            <a:extLst>
              <a:ext uri="{FF2B5EF4-FFF2-40B4-BE49-F238E27FC236}">
                <a16:creationId xmlns:a16="http://schemas.microsoft.com/office/drawing/2014/main" id="{8F413826-B973-B3C1-6FAD-75348FB53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8" y="3861048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496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CDB879A-C87E-0245-130A-5471B488F2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BB33AE0-36AC-7C78-C8CE-99DD37F16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tekst, schermopname, zwart-wit, muziek&#10;&#10;Automatisch gegenereerde beschrijving">
            <a:extLst>
              <a:ext uri="{FF2B5EF4-FFF2-40B4-BE49-F238E27FC236}">
                <a16:creationId xmlns:a16="http://schemas.microsoft.com/office/drawing/2014/main" id="{B461B9DC-BCEE-41AB-D8FB-6D7AB656F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0"/>
            <a:ext cx="121446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238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AF43E0D3-1AB4-A000-A60B-C94C9E8589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FC73F7D-7904-51B1-C37E-771716A3D2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Korte overweging</a:t>
            </a:r>
          </a:p>
        </p:txBody>
      </p:sp>
      <p:pic>
        <p:nvPicPr>
          <p:cNvPr id="5" name="Afbeelding 4" descr="Afbeelding met tekst, schermopname, muziek, ontwerp&#10;&#10;Automatisch gegenereerde beschrijving">
            <a:extLst>
              <a:ext uri="{FF2B5EF4-FFF2-40B4-BE49-F238E27FC236}">
                <a16:creationId xmlns:a16="http://schemas.microsoft.com/office/drawing/2014/main" id="{EECEEBC1-A981-7E0D-65AD-E990C6F25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64"/>
            <a:ext cx="12192000" cy="627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108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BE31897-52A6-34B7-8DE6-B4176EB889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1344" y="116631"/>
            <a:ext cx="11761307" cy="6120680"/>
          </a:xfrm>
        </p:spPr>
        <p:txBody>
          <a:bodyPr/>
          <a:lstStyle/>
          <a:p>
            <a:endParaRPr lang="nl-NL" dirty="0"/>
          </a:p>
          <a:p>
            <a:r>
              <a:rPr lang="nl-NL" dirty="0"/>
              <a:t>Korte overweging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310BCBF-5526-C5A1-8A38-B441B8464D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Stilte</a:t>
            </a:r>
          </a:p>
        </p:txBody>
      </p:sp>
      <p:pic>
        <p:nvPicPr>
          <p:cNvPr id="2050" name="Picture 2" descr="Bruiloft te Kana (Tweede zondag door het jaar C) | PPT">
            <a:extLst>
              <a:ext uri="{FF2B5EF4-FFF2-40B4-BE49-F238E27FC236}">
                <a16:creationId xmlns:a16="http://schemas.microsoft.com/office/drawing/2014/main" id="{3A5FE9D5-4DB4-17EA-AC4D-8F6D61BCA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576" y="1988840"/>
            <a:ext cx="6636568" cy="37330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1942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F47023F-2C7B-3907-6620-07D8BDC15E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Stilte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4ACFDA9-F36E-FFD2-CB04-3EC22D6EDB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Zingen: In </a:t>
            </a:r>
            <a:r>
              <a:rPr lang="nl-NL" dirty="0" err="1"/>
              <a:t>the</a:t>
            </a:r>
            <a:r>
              <a:rPr lang="nl-NL" dirty="0"/>
              <a:t> Lord / In de Heer</a:t>
            </a:r>
          </a:p>
        </p:txBody>
      </p:sp>
      <p:pic>
        <p:nvPicPr>
          <p:cNvPr id="8" name="Afbeelding 7" descr="Afbeelding met Amber, schermopname, kunst, raam&#10;&#10;Automatisch gegenereerde beschrijving">
            <a:extLst>
              <a:ext uri="{FF2B5EF4-FFF2-40B4-BE49-F238E27FC236}">
                <a16:creationId xmlns:a16="http://schemas.microsoft.com/office/drawing/2014/main" id="{1F4B9DC9-B3FC-7D20-FC11-FB338A21F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96" y="2204864"/>
            <a:ext cx="5475226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4284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57" y="926998"/>
            <a:ext cx="8419594" cy="6314695"/>
          </a:xfrm>
          <a:prstGeom prst="rect">
            <a:avLst/>
          </a:prstGeom>
          <a:effectLst>
            <a:softEdge rad="609600"/>
          </a:effectLst>
        </p:spPr>
      </p:pic>
      <p:pic>
        <p:nvPicPr>
          <p:cNvPr id="4101" name="Picture 5" descr="C:\Documents and Settings\HansvDalen\Mijn documenten\Kerkenwerk\jeugdwerk\Taizé\ca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718" y="723625"/>
            <a:ext cx="2421842" cy="146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0" y="-38040"/>
            <a:ext cx="8961120" cy="1097280"/>
          </a:xfrm>
        </p:spPr>
        <p:txBody>
          <a:bodyPr anchor="ctr"/>
          <a:lstStyle/>
          <a:p>
            <a:r>
              <a:rPr lang="en-US" altLang="nl-NL" sz="432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Ruim</a:t>
            </a:r>
            <a:r>
              <a:rPr lang="en-US" altLang="nl-NL" sz="432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800 kilometer </a:t>
            </a:r>
            <a:r>
              <a:rPr lang="en-US" altLang="nl-NL" sz="432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rijden</a:t>
            </a:r>
            <a:r>
              <a:rPr lang="en-US" altLang="nl-NL" sz="4320" b="1" i="1" dirty="0">
                <a:solidFill>
                  <a:srgbClr val="FFFF00"/>
                </a:solidFill>
              </a:rPr>
              <a:t>…</a:t>
            </a:r>
            <a:r>
              <a:rPr lang="en-US" altLang="nl-NL" sz="432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.</a:t>
            </a:r>
            <a:endParaRPr lang="nl-NL" altLang="nl-NL" sz="432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3590122" y="5934878"/>
            <a:ext cx="10058400" cy="68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097280">
              <a:spcBef>
                <a:spcPct val="50000"/>
              </a:spcBef>
            </a:pPr>
            <a:r>
              <a:rPr lang="en-US" altLang="nl-NL" sz="384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…in het </a:t>
            </a:r>
            <a:r>
              <a:rPr lang="en-US" altLang="nl-NL" sz="384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prachtige</a:t>
            </a:r>
            <a:r>
              <a:rPr lang="en-US" altLang="nl-NL" sz="384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nl-NL" sz="384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Bourgondië</a:t>
            </a:r>
            <a:endParaRPr lang="nl-NL" altLang="nl-NL" sz="3840" b="1" i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/>
          <a:srcRect l="48425" t="12201" r="18500"/>
          <a:stretch/>
        </p:blipFill>
        <p:spPr>
          <a:xfrm>
            <a:off x="7787712" y="837404"/>
            <a:ext cx="3508234" cy="523852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36772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72C05D7-9FC4-4FC7-4F80-7EC9556510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3970094-2315-FFE5-BE4A-EFA88F0A2A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In de Heer vind ik mijn sterkte</a:t>
            </a:r>
          </a:p>
        </p:txBody>
      </p:sp>
      <p:pic>
        <p:nvPicPr>
          <p:cNvPr id="8" name="Afbeelding 7" descr="Afbeelding met tekst, schermopname, zwart-wit, muziek&#10;&#10;Automatisch gegenereerde beschrijving">
            <a:extLst>
              <a:ext uri="{FF2B5EF4-FFF2-40B4-BE49-F238E27FC236}">
                <a16:creationId xmlns:a16="http://schemas.microsoft.com/office/drawing/2014/main" id="{C0407AE7-C800-A2DD-87D5-9FE0FEBC7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6585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5AFBB32-3371-6A73-67E5-69A75A0DE5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29B23F8-1E5D-D36A-76DE-C97EFEF599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Voorbeden, stil gebed, Onze Vader</a:t>
            </a:r>
          </a:p>
        </p:txBody>
      </p:sp>
      <p:pic>
        <p:nvPicPr>
          <p:cNvPr id="5" name="Afbeelding 4" descr="Afbeelding met tekst, schermopname, Lettertype, zwart-wit&#10;&#10;Automatisch gegenereerde beschrijving">
            <a:extLst>
              <a:ext uri="{FF2B5EF4-FFF2-40B4-BE49-F238E27FC236}">
                <a16:creationId xmlns:a16="http://schemas.microsoft.com/office/drawing/2014/main" id="{EF1BD946-4856-FF18-90A6-FECAFD87B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718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78E5BA1-F27C-58A8-290D-65D2DBDCBE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Voorbeden</a:t>
            </a:r>
          </a:p>
          <a:p>
            <a:r>
              <a:rPr lang="nl-NL" dirty="0"/>
              <a:t>    (met gezongen </a:t>
            </a:r>
            <a:r>
              <a:rPr lang="nl-NL" dirty="0" err="1"/>
              <a:t>Kyrië</a:t>
            </a:r>
            <a:r>
              <a:rPr lang="nl-NL" dirty="0"/>
              <a:t>)</a:t>
            </a:r>
          </a:p>
          <a:p>
            <a:endParaRPr lang="nl-NL" dirty="0"/>
          </a:p>
          <a:p>
            <a:r>
              <a:rPr lang="nl-NL" dirty="0"/>
              <a:t>Stil gebed</a:t>
            </a:r>
          </a:p>
          <a:p>
            <a:endParaRPr lang="nl-NL" dirty="0"/>
          </a:p>
          <a:p>
            <a:r>
              <a:rPr lang="nl-NL" dirty="0"/>
              <a:t>Onze Vader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4EF61CA-C469-BCBA-FCD8-E8A12C2D9B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Zingen: </a:t>
            </a:r>
            <a:r>
              <a:rPr lang="nl-NL" dirty="0" err="1"/>
              <a:t>Aber</a:t>
            </a:r>
            <a:r>
              <a:rPr lang="nl-NL" dirty="0"/>
              <a:t> du wei</a:t>
            </a:r>
            <a:r>
              <a:rPr lang="nl-NL" sz="2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β</a:t>
            </a:r>
            <a:r>
              <a:rPr lang="nl-NL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 den Weg </a:t>
            </a:r>
            <a:r>
              <a:rPr lang="nl-NL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für</a:t>
            </a:r>
            <a:r>
              <a:rPr lang="nl-NL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mich</a:t>
            </a:r>
            <a:endParaRPr lang="nl-NL" sz="2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pic>
        <p:nvPicPr>
          <p:cNvPr id="5" name="Afbeelding 4" descr="Afbeelding met kaars&#10;&#10;Automatisch gegenereerde beschrijving">
            <a:extLst>
              <a:ext uri="{FF2B5EF4-FFF2-40B4-BE49-F238E27FC236}">
                <a16:creationId xmlns:a16="http://schemas.microsoft.com/office/drawing/2014/main" id="{2558ECDA-B0EB-0AF6-AB8D-17CC39417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4538260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90830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BF998C8-EDBD-7866-C64D-5A22BA59E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Zingen: </a:t>
            </a:r>
            <a:r>
              <a:rPr lang="nl-NL" dirty="0" err="1"/>
              <a:t>Aber</a:t>
            </a:r>
            <a:r>
              <a:rPr lang="nl-NL" dirty="0"/>
              <a:t> du wei</a:t>
            </a:r>
            <a:r>
              <a:rPr lang="nl-NL" sz="44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β</a:t>
            </a:r>
            <a:r>
              <a:rPr lang="nl-NL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 den Weg </a:t>
            </a:r>
            <a:r>
              <a:rPr lang="nl-NL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für</a:t>
            </a:r>
            <a:r>
              <a:rPr lang="nl-NL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mich</a:t>
            </a:r>
            <a:endParaRPr lang="nl-NL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sz="44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44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God, laat mijn gedachten zich verzamelen naar U</a:t>
            </a:r>
          </a:p>
          <a:p>
            <a:r>
              <a:rPr lang="nl-NL" sz="4400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Bij U is het licht, U vergeet mij niet</a:t>
            </a:r>
          </a:p>
          <a:p>
            <a:r>
              <a:rPr lang="nl-NL" sz="44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Bij U is de hulp, bij U is het geduld</a:t>
            </a:r>
          </a:p>
          <a:p>
            <a:r>
              <a:rPr lang="nl-NL" sz="4400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Ik begrijp Uw wegen niet, maar U weet de weg voor mij</a:t>
            </a:r>
            <a:endParaRPr lang="nl-NL" sz="4400" i="1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35CD6E1-AC7B-57DF-5529-102939FBB7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err="1"/>
              <a:t>Aber</a:t>
            </a:r>
            <a:r>
              <a:rPr lang="nl-NL" dirty="0"/>
              <a:t> du wei</a:t>
            </a:r>
            <a:r>
              <a:rPr lang="nl-NL" sz="2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β</a:t>
            </a:r>
            <a:r>
              <a:rPr lang="nl-NL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 den Weg </a:t>
            </a:r>
            <a:r>
              <a:rPr lang="nl-NL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für</a:t>
            </a:r>
            <a:r>
              <a:rPr lang="nl-NL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mich</a:t>
            </a:r>
            <a:endParaRPr lang="nl-NL" sz="2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77185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7E30DB9-6FE6-891F-4117-DEB5F8DB48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4C30FDA-170D-2A31-43F3-3AA8ADAB01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Vervolg 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AE1781C8-593B-4AB5-BF6F-4B79CEC26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31"/>
            <a:ext cx="12192000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74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9347634-F59D-9AD2-6C0F-7ED1485E2E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6738F36-19CF-FFBA-00A4-4E0B8F01FD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Zegenbede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6E6880A-4AE1-97F1-E307-52ED45AF6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74"/>
            <a:ext cx="12192000" cy="630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921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5726875-A5F2-5AEE-EE21-BD406D68E4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Zegenbede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EEF4644-DF2A-9D4D-A02D-B595634020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Lied: </a:t>
            </a:r>
            <a:r>
              <a:rPr lang="nl-NL" dirty="0" err="1"/>
              <a:t>Behüte</a:t>
            </a:r>
            <a:r>
              <a:rPr lang="nl-NL" dirty="0"/>
              <a:t> </a:t>
            </a:r>
            <a:r>
              <a:rPr lang="nl-NL" dirty="0" err="1"/>
              <a:t>mich</a:t>
            </a:r>
            <a:r>
              <a:rPr lang="nl-NL" dirty="0"/>
              <a:t>, </a:t>
            </a:r>
            <a:r>
              <a:rPr lang="nl-NL" dirty="0" err="1"/>
              <a:t>Gott</a:t>
            </a:r>
            <a:endParaRPr lang="nl-NL" dirty="0"/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AE45B43A-0AFE-1082-7C8C-E4DB13573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1988840"/>
            <a:ext cx="5400600" cy="317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183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65C3FA7-2F5B-A834-CD4C-514195C71C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Zingen: </a:t>
            </a:r>
            <a:r>
              <a:rPr lang="nl-NL" dirty="0" err="1"/>
              <a:t>Behüte</a:t>
            </a:r>
            <a:r>
              <a:rPr lang="nl-NL" dirty="0"/>
              <a:t> </a:t>
            </a:r>
            <a:r>
              <a:rPr lang="nl-NL" dirty="0" err="1"/>
              <a:t>mich</a:t>
            </a:r>
            <a:r>
              <a:rPr lang="nl-NL" dirty="0"/>
              <a:t>, </a:t>
            </a:r>
            <a:r>
              <a:rPr lang="nl-NL" dirty="0" err="1"/>
              <a:t>Gott</a:t>
            </a:r>
            <a:endParaRPr lang="nl-NL" dirty="0"/>
          </a:p>
          <a:p>
            <a:endParaRPr lang="nl-NL" dirty="0"/>
          </a:p>
          <a:p>
            <a:pPr>
              <a:lnSpc>
                <a:spcPct val="100000"/>
              </a:lnSpc>
            </a:pPr>
            <a:r>
              <a:rPr lang="nl-N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	</a:t>
            </a:r>
            <a:r>
              <a:rPr lang="nl-NL" sz="5400" b="0" i="1" dirty="0">
                <a:effectLst/>
                <a:latin typeface="+mn-lt"/>
              </a:rPr>
              <a:t>Bescherm mij, God, ik vertrouw u</a:t>
            </a:r>
            <a:br>
              <a:rPr lang="nl-NL" sz="5400" i="1" dirty="0">
                <a:latin typeface="+mn-lt"/>
              </a:rPr>
            </a:br>
            <a:r>
              <a:rPr lang="nl-NL" sz="5400" b="0" i="1" dirty="0" err="1">
                <a:effectLst/>
                <a:latin typeface="+mn-lt"/>
              </a:rPr>
              <a:t>U</a:t>
            </a:r>
            <a:r>
              <a:rPr lang="nl-NL" sz="5400" b="0" i="1" dirty="0">
                <a:effectLst/>
                <a:latin typeface="+mn-lt"/>
              </a:rPr>
              <a:t> wijst mij de weg naar het leven</a:t>
            </a:r>
            <a:br>
              <a:rPr lang="nl-NL" sz="5400" b="0" i="1" dirty="0">
                <a:effectLst/>
                <a:latin typeface="+mn-lt"/>
              </a:rPr>
            </a:br>
            <a:r>
              <a:rPr lang="nl-NL" sz="5400" b="0" i="1" dirty="0">
                <a:effectLst/>
                <a:latin typeface="+mn-lt"/>
              </a:rPr>
              <a:t>Er is vreugde in U, vreugde in overvloed</a:t>
            </a:r>
            <a:endParaRPr lang="nl-NL" i="1" dirty="0">
              <a:latin typeface="+mn-lt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8D9B53F-F0B8-2EF8-8609-59B25601C9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err="1"/>
              <a:t>Behüte</a:t>
            </a:r>
            <a:r>
              <a:rPr lang="nl-NL" dirty="0"/>
              <a:t> </a:t>
            </a:r>
            <a:r>
              <a:rPr lang="nl-NL" dirty="0" err="1"/>
              <a:t>mich</a:t>
            </a:r>
            <a:r>
              <a:rPr lang="nl-NL" dirty="0"/>
              <a:t>, </a:t>
            </a:r>
            <a:r>
              <a:rPr lang="nl-NL" dirty="0" err="1"/>
              <a:t>Gott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634996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8267D0E-466A-DCCA-4829-3DD5207C42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92A46DC-5193-57E0-0609-D635AAB213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Collecte bij de uitgang</a:t>
            </a:r>
          </a:p>
        </p:txBody>
      </p:sp>
      <p:pic>
        <p:nvPicPr>
          <p:cNvPr id="6" name="Afbeelding 5" descr="Afbeelding met tekst, muziek, Bladmuziek&#10;&#10;Automatisch gegenereerde beschrijving">
            <a:extLst>
              <a:ext uri="{FF2B5EF4-FFF2-40B4-BE49-F238E27FC236}">
                <a16:creationId xmlns:a16="http://schemas.microsoft.com/office/drawing/2014/main" id="{55F89131-8B46-7C6C-AA2A-23A7768E2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444"/>
            <a:ext cx="12192000" cy="615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387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6964D51-1C5D-44BD-BE5D-C77CAD4A8F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0011" y="127720"/>
            <a:ext cx="11904661" cy="6120680"/>
          </a:xfrm>
        </p:spPr>
        <p:txBody>
          <a:bodyPr/>
          <a:lstStyle/>
          <a:p>
            <a:r>
              <a:rPr lang="nl-NL" dirty="0"/>
              <a:t>Collectedoel van deze zondag:</a:t>
            </a:r>
          </a:p>
          <a:p>
            <a:endParaRPr lang="nl-NL" sz="2800" dirty="0"/>
          </a:p>
          <a:p>
            <a:r>
              <a:rPr lang="nl-NL" i="1" dirty="0"/>
              <a:t>Kerkelijke doeleinden</a:t>
            </a:r>
            <a:endParaRPr lang="nl-NL" b="1" i="1" dirty="0"/>
          </a:p>
          <a:p>
            <a:endParaRPr lang="nl-NL" sz="2800" dirty="0"/>
          </a:p>
          <a:p>
            <a:pPr defTabSz="1219170">
              <a:lnSpc>
                <a:spcPts val="5333"/>
              </a:lnSpc>
            </a:pPr>
            <a:r>
              <a:rPr lang="nl-NL" dirty="0">
                <a:solidFill>
                  <a:prstClr val="white"/>
                </a:solidFill>
                <a:latin typeface="+mj-lt"/>
              </a:rPr>
              <a:t>De collecte wordt gehouden bij de uitgang. </a:t>
            </a:r>
          </a:p>
          <a:p>
            <a:pPr defTabSz="1219170">
              <a:lnSpc>
                <a:spcPts val="5333"/>
              </a:lnSpc>
            </a:pPr>
            <a:r>
              <a:rPr lang="nl-NL" dirty="0">
                <a:solidFill>
                  <a:prstClr val="white"/>
                </a:solidFill>
                <a:latin typeface="+mj-lt"/>
              </a:rPr>
              <a:t>Ook kunt u uw gift geven via de </a:t>
            </a:r>
            <a:r>
              <a:rPr lang="nl-NL" dirty="0" err="1">
                <a:solidFill>
                  <a:prstClr val="white"/>
                </a:solidFill>
                <a:latin typeface="+mj-lt"/>
              </a:rPr>
              <a:t>Scipio</a:t>
            </a:r>
            <a:r>
              <a:rPr lang="nl-NL" dirty="0">
                <a:solidFill>
                  <a:prstClr val="white"/>
                </a:solidFill>
                <a:latin typeface="+mj-lt"/>
              </a:rPr>
              <a:t>-app of</a:t>
            </a:r>
          </a:p>
          <a:p>
            <a:pPr defTabSz="1219170">
              <a:lnSpc>
                <a:spcPts val="5333"/>
              </a:lnSpc>
            </a:pPr>
            <a:r>
              <a:rPr lang="nl-NL" dirty="0">
                <a:solidFill>
                  <a:prstClr val="white"/>
                </a:solidFill>
                <a:latin typeface="+mj-lt"/>
              </a:rPr>
              <a:t>kunt u </a:t>
            </a:r>
            <a:r>
              <a:rPr lang="nl-NL" sz="4400" dirty="0">
                <a:solidFill>
                  <a:prstClr val="white"/>
                </a:solidFill>
                <a:latin typeface="+mj-lt"/>
              </a:rPr>
              <a:t>uw gift overmaken op rekeningnr.</a:t>
            </a:r>
          </a:p>
          <a:p>
            <a:pPr defTabSz="1219170">
              <a:lnSpc>
                <a:spcPts val="5333"/>
              </a:lnSpc>
            </a:pPr>
            <a:r>
              <a:rPr lang="nl-NL" dirty="0"/>
              <a:t>NL96 RABO 0327 3039 72 t.n.v. PG Nijverdal</a:t>
            </a:r>
            <a:endParaRPr lang="nl-NL" sz="4400" dirty="0">
              <a:solidFill>
                <a:prstClr val="white"/>
              </a:solidFill>
              <a:latin typeface="+mj-lt"/>
            </a:endParaRPr>
          </a:p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AB0C581-41D0-4043-950E-531DB26253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Instrumentale muziek door het combo</a:t>
            </a:r>
          </a:p>
          <a:p>
            <a:endParaRPr lang="nl-NL" dirty="0"/>
          </a:p>
        </p:txBody>
      </p:sp>
      <p:pic>
        <p:nvPicPr>
          <p:cNvPr id="7" name="Afbeelding 6" descr="Afbeelding met spel&#10;&#10;Automatisch gegenereerde beschrijving">
            <a:extLst>
              <a:ext uri="{FF2B5EF4-FFF2-40B4-BE49-F238E27FC236}">
                <a16:creationId xmlns:a16="http://schemas.microsoft.com/office/drawing/2014/main" id="{0CC924A4-87F0-4540-8DF2-F6A0555ED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127719"/>
            <a:ext cx="4199805" cy="2028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6616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084243" y="1673543"/>
            <a:ext cx="4114800" cy="127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097280">
              <a:spcBef>
                <a:spcPct val="50000"/>
              </a:spcBef>
            </a:pPr>
            <a:r>
              <a:rPr lang="en-US" altLang="nl-NL" sz="384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Een</a:t>
            </a:r>
            <a:r>
              <a:rPr lang="en-US" altLang="nl-NL" sz="384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nl-NL" sz="384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oase</a:t>
            </a:r>
            <a:r>
              <a:rPr lang="en-US" altLang="nl-NL" sz="384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br>
              <a:rPr lang="en-US" altLang="nl-NL" sz="3840" b="1" dirty="0">
                <a:solidFill>
                  <a:srgbClr val="FFFF00"/>
                </a:solidFill>
                <a:latin typeface="Bookman Old Style" panose="02050604050505020204" pitchFamily="18" charset="0"/>
              </a:rPr>
            </a:br>
            <a:r>
              <a:rPr lang="en-US" altLang="nl-NL" sz="384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	van rust</a:t>
            </a:r>
            <a:endParaRPr lang="nl-NL" altLang="nl-NL" sz="384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124" name="Picture 4" descr="C:\Documents and Settings\HansvDalen\Mijn documenten\Kerkenwerk\jeugdwerk\Taizé\M4100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720" y="-502920"/>
            <a:ext cx="5692140" cy="758952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1524000" y="2606040"/>
            <a:ext cx="3017520" cy="68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097280">
              <a:spcBef>
                <a:spcPct val="50000"/>
              </a:spcBef>
            </a:pPr>
            <a:r>
              <a:rPr lang="en-US" altLang="nl-NL" sz="3840" i="1">
                <a:solidFill>
                  <a:prstClr val="black"/>
                </a:solidFill>
                <a:latin typeface="Bookman Old Style" panose="02050604050505020204" pitchFamily="18" charset="0"/>
              </a:rPr>
              <a:t>hoewel…</a:t>
            </a:r>
            <a:endParaRPr lang="nl-NL" altLang="nl-NL" sz="3840" i="1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86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AB8E075-13CA-9EB1-39EF-50A8EB7A57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Instrumentale muziek door het combo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C74BA69-B805-3292-8119-718E17980C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Een gezengde week gewenst</a:t>
            </a:r>
          </a:p>
        </p:txBody>
      </p:sp>
      <p:pic>
        <p:nvPicPr>
          <p:cNvPr id="5" name="Afbeelding 4" descr="Afbeelding met Stillevenfotografie, sinaasappel, rood, kaars&#10;&#10;Automatisch gegenereerde beschrijving">
            <a:extLst>
              <a:ext uri="{FF2B5EF4-FFF2-40B4-BE49-F238E27FC236}">
                <a16:creationId xmlns:a16="http://schemas.microsoft.com/office/drawing/2014/main" id="{C98069FD-CCF0-242F-2076-A2A56CCF6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090" y="2276872"/>
            <a:ext cx="4851797" cy="284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30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1524000" y="2606040"/>
            <a:ext cx="3017520" cy="68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097280">
              <a:spcBef>
                <a:spcPct val="50000"/>
              </a:spcBef>
            </a:pPr>
            <a:r>
              <a:rPr lang="en-US" altLang="nl-NL" sz="3840" i="1">
                <a:solidFill>
                  <a:prstClr val="black"/>
                </a:solidFill>
                <a:latin typeface="Bookman Old Style" panose="02050604050505020204" pitchFamily="18" charset="0"/>
              </a:rPr>
              <a:t>hoewel…</a:t>
            </a:r>
            <a:endParaRPr lang="nl-NL" altLang="nl-NL" sz="3840" i="1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126" name="Picture 6" descr="C:\Documents and Settings\HansvDalen\Mijn documenten\Kerkenwerk\jeugdwerk\Taizé\M410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-373022"/>
            <a:ext cx="5692140" cy="758952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C3D1CB49-323B-EDCF-C3C5-C3BE3B1E3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243" y="1673543"/>
            <a:ext cx="4114800" cy="127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097280">
              <a:spcBef>
                <a:spcPct val="50000"/>
              </a:spcBef>
            </a:pPr>
            <a:r>
              <a:rPr lang="en-US" altLang="nl-NL" sz="384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Een</a:t>
            </a:r>
            <a:r>
              <a:rPr lang="en-US" altLang="nl-NL" sz="384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nl-NL" sz="384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oase</a:t>
            </a:r>
            <a:r>
              <a:rPr lang="en-US" altLang="nl-NL" sz="384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br>
              <a:rPr lang="en-US" altLang="nl-NL" sz="3840" b="1" dirty="0">
                <a:solidFill>
                  <a:srgbClr val="FFFF00"/>
                </a:solidFill>
                <a:latin typeface="Bookman Old Style" panose="02050604050505020204" pitchFamily="18" charset="0"/>
              </a:rPr>
            </a:br>
            <a:r>
              <a:rPr lang="en-US" altLang="nl-NL" sz="384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	van rust</a:t>
            </a:r>
            <a:endParaRPr lang="nl-NL" altLang="nl-NL" sz="384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87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079121" y="190455"/>
            <a:ext cx="9293770" cy="68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097280">
              <a:spcBef>
                <a:spcPct val="50000"/>
              </a:spcBef>
            </a:pPr>
            <a:r>
              <a:rPr lang="en-US" altLang="nl-NL" sz="3840" b="1" dirty="0" err="1">
                <a:solidFill>
                  <a:srgbClr val="FFFF00"/>
                </a:solidFill>
                <a:latin typeface="Calibri"/>
              </a:rPr>
              <a:t>Drieduizend</a:t>
            </a:r>
            <a:r>
              <a:rPr lang="en-US" altLang="nl-NL" sz="3840" b="1" dirty="0">
                <a:solidFill>
                  <a:srgbClr val="FFFF00"/>
                </a:solidFill>
                <a:latin typeface="Calibri"/>
              </a:rPr>
              <a:t> (</a:t>
            </a:r>
            <a:r>
              <a:rPr lang="en-US" altLang="nl-NL" sz="3840" b="1" dirty="0" err="1">
                <a:solidFill>
                  <a:srgbClr val="FFFF00"/>
                </a:solidFill>
                <a:latin typeface="Calibri"/>
              </a:rPr>
              <a:t>jonge</a:t>
            </a:r>
            <a:r>
              <a:rPr lang="en-US" altLang="nl-NL" sz="3840" b="1" dirty="0">
                <a:solidFill>
                  <a:srgbClr val="FFFF00"/>
                </a:solidFill>
                <a:latin typeface="Calibri"/>
              </a:rPr>
              <a:t>) </a:t>
            </a:r>
            <a:r>
              <a:rPr lang="en-US" altLang="nl-NL" sz="3840" b="1" dirty="0" err="1">
                <a:solidFill>
                  <a:srgbClr val="FFFF00"/>
                </a:solidFill>
                <a:latin typeface="Calibri"/>
              </a:rPr>
              <a:t>mensen</a:t>
            </a:r>
            <a:r>
              <a:rPr lang="en-US" altLang="nl-NL" sz="3840" b="1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altLang="nl-NL" sz="3840" b="1" dirty="0" err="1">
                <a:solidFill>
                  <a:srgbClr val="FFFF00"/>
                </a:solidFill>
                <a:latin typeface="Calibri"/>
              </a:rPr>
              <a:t>bij</a:t>
            </a:r>
            <a:r>
              <a:rPr lang="en-US" altLang="nl-NL" sz="3840" b="1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altLang="nl-NL" sz="3840" b="1" dirty="0" err="1">
                <a:solidFill>
                  <a:srgbClr val="FFFF00"/>
                </a:solidFill>
                <a:latin typeface="Calibri"/>
              </a:rPr>
              <a:t>elkaar</a:t>
            </a:r>
            <a:endParaRPr lang="nl-NL" altLang="nl-NL" sz="3840" b="1" dirty="0">
              <a:solidFill>
                <a:srgbClr val="FFFF00"/>
              </a:solidFill>
              <a:latin typeface="Calibri"/>
            </a:endParaRPr>
          </a:p>
        </p:txBody>
      </p:sp>
      <p:pic>
        <p:nvPicPr>
          <p:cNvPr id="6153" name="Picture 9" descr="C:\Documents and Settings\HansvDalen\Mijn documenten\Kerkenwerk\jeugdwerk\Taizé\M410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883" y="906826"/>
            <a:ext cx="7680960" cy="576072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 rot="21240000">
            <a:off x="767933" y="4257990"/>
            <a:ext cx="2560320" cy="68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09728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nl-NL" sz="2880">
                <a:solidFill>
                  <a:srgbClr val="FFFFCC"/>
                </a:solidFill>
                <a:latin typeface="Calibri"/>
              </a:rPr>
              <a:t> </a:t>
            </a:r>
            <a:r>
              <a:rPr lang="en-US" altLang="nl-NL" sz="3840" b="1">
                <a:solidFill>
                  <a:srgbClr val="FFFFCC"/>
                </a:solidFill>
                <a:latin typeface="Calibri"/>
              </a:rPr>
              <a:t>Slapen</a:t>
            </a:r>
            <a:r>
              <a:rPr lang="en-US" altLang="nl-NL" sz="2880">
                <a:solidFill>
                  <a:srgbClr val="FFFFCC"/>
                </a:solidFill>
                <a:latin typeface="Calibri"/>
              </a:rPr>
              <a:t>…</a:t>
            </a:r>
            <a:endParaRPr lang="nl-NL" altLang="nl-NL" sz="2880">
              <a:solidFill>
                <a:srgbClr val="FFFFCC"/>
              </a:solidFill>
              <a:latin typeface="Calibri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 rot="21120000">
            <a:off x="952718" y="1057590"/>
            <a:ext cx="2560320" cy="68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09728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nl-NL" sz="2880" dirty="0">
                <a:solidFill>
                  <a:srgbClr val="FFFFCC"/>
                </a:solidFill>
                <a:latin typeface="Calibri"/>
              </a:rPr>
              <a:t> </a:t>
            </a:r>
            <a:r>
              <a:rPr lang="en-US" altLang="nl-NL" sz="3840" b="1" dirty="0" err="1">
                <a:solidFill>
                  <a:srgbClr val="FFFFCC"/>
                </a:solidFill>
                <a:latin typeface="Calibri"/>
              </a:rPr>
              <a:t>E</a:t>
            </a:r>
            <a:r>
              <a:rPr lang="en-US" altLang="nl-NL" sz="384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</a:rPr>
              <a:t>t</a:t>
            </a:r>
            <a:r>
              <a:rPr lang="en-US" altLang="nl-NL" sz="3840" b="1" dirty="0" err="1">
                <a:solidFill>
                  <a:srgbClr val="FFFFCC"/>
                </a:solidFill>
                <a:latin typeface="Calibri"/>
              </a:rPr>
              <a:t>en</a:t>
            </a:r>
            <a:r>
              <a:rPr lang="en-US" altLang="nl-NL" sz="3840" b="1" dirty="0">
                <a:solidFill>
                  <a:srgbClr val="FFFFCC"/>
                </a:solidFill>
                <a:latin typeface="Calibri"/>
              </a:rPr>
              <a:t>…</a:t>
            </a:r>
            <a:endParaRPr lang="nl-NL" altLang="nl-NL" sz="3840" b="1" dirty="0">
              <a:solidFill>
                <a:srgbClr val="FFFFCC"/>
              </a:solidFill>
              <a:latin typeface="Calibri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 rot="600000">
            <a:off x="1112738" y="2518728"/>
            <a:ext cx="2560320" cy="68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09728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nl-NL" sz="2880" dirty="0">
                <a:solidFill>
                  <a:srgbClr val="FFFFCC"/>
                </a:solidFill>
                <a:latin typeface="Calibri"/>
              </a:rPr>
              <a:t> </a:t>
            </a:r>
            <a:r>
              <a:rPr lang="en-US" altLang="nl-NL" sz="3840" b="1" dirty="0" err="1">
                <a:solidFill>
                  <a:srgbClr val="FFFFCC"/>
                </a:solidFill>
                <a:latin typeface="Calibri"/>
              </a:rPr>
              <a:t>Kletsen</a:t>
            </a:r>
            <a:r>
              <a:rPr lang="en-US" altLang="nl-NL" sz="2880" dirty="0">
                <a:solidFill>
                  <a:srgbClr val="FFFFCC"/>
                </a:solidFill>
                <a:latin typeface="Calibri"/>
              </a:rPr>
              <a:t>…</a:t>
            </a:r>
            <a:endParaRPr lang="nl-NL" altLang="nl-NL" sz="2880" dirty="0">
              <a:solidFill>
                <a:srgbClr val="FFFFCC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408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 txBox="1">
            <a:spLocks noChangeArrowheads="1"/>
          </p:cNvSpPr>
          <p:nvPr/>
        </p:nvSpPr>
        <p:spPr bwMode="auto">
          <a:xfrm rot="21240000">
            <a:off x="800100" y="4257990"/>
            <a:ext cx="2560320" cy="68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09728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nl-NL" sz="2880">
                <a:solidFill>
                  <a:prstClr val="black"/>
                </a:solidFill>
                <a:latin typeface="Calibri"/>
              </a:rPr>
              <a:t> </a:t>
            </a:r>
            <a:r>
              <a:rPr lang="en-US" altLang="nl-NL" sz="3840" b="1">
                <a:solidFill>
                  <a:prstClr val="black"/>
                </a:solidFill>
                <a:latin typeface="Calibri"/>
              </a:rPr>
              <a:t>Slapen</a:t>
            </a:r>
            <a:r>
              <a:rPr lang="en-US" altLang="nl-NL" sz="2880">
                <a:solidFill>
                  <a:prstClr val="black"/>
                </a:solidFill>
                <a:latin typeface="Calibri"/>
              </a:rPr>
              <a:t>…</a:t>
            </a:r>
            <a:endParaRPr lang="nl-NL" altLang="nl-NL" sz="28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 rot="21120000">
            <a:off x="984886" y="1057590"/>
            <a:ext cx="2560320" cy="68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09728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nl-NL" sz="2880">
                <a:solidFill>
                  <a:prstClr val="black"/>
                </a:solidFill>
                <a:latin typeface="Calibri"/>
              </a:rPr>
              <a:t> </a:t>
            </a:r>
            <a:r>
              <a:rPr lang="en-US" altLang="nl-NL" sz="3840" b="1">
                <a:solidFill>
                  <a:prstClr val="black"/>
                </a:solidFill>
                <a:latin typeface="Calibri"/>
              </a:rPr>
              <a:t>E</a:t>
            </a:r>
            <a:r>
              <a:rPr lang="en-US" altLang="nl-NL" sz="384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</a:rPr>
              <a:t>t</a:t>
            </a:r>
            <a:r>
              <a:rPr lang="en-US" altLang="nl-NL" sz="3840" b="1">
                <a:solidFill>
                  <a:prstClr val="black"/>
                </a:solidFill>
                <a:latin typeface="Calibri"/>
              </a:rPr>
              <a:t>en…</a:t>
            </a:r>
            <a:endParaRPr lang="nl-NL" altLang="nl-NL" sz="384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 rot="600000">
            <a:off x="1144906" y="2518728"/>
            <a:ext cx="2560320" cy="68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09728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nl-NL" sz="2880">
                <a:solidFill>
                  <a:prstClr val="black"/>
                </a:solidFill>
                <a:latin typeface="Calibri"/>
              </a:rPr>
              <a:t> </a:t>
            </a:r>
            <a:r>
              <a:rPr lang="en-US" altLang="nl-NL" sz="3840" b="1">
                <a:solidFill>
                  <a:prstClr val="black"/>
                </a:solidFill>
                <a:latin typeface="Calibri"/>
              </a:rPr>
              <a:t>Kletsen</a:t>
            </a:r>
            <a:r>
              <a:rPr lang="en-US" altLang="nl-NL" sz="2880">
                <a:solidFill>
                  <a:prstClr val="black"/>
                </a:solidFill>
                <a:latin typeface="Calibri"/>
              </a:rPr>
              <a:t>…</a:t>
            </a:r>
            <a:endParaRPr lang="nl-NL" altLang="nl-NL" sz="288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154" name="Picture 10" descr="C:\Documents and Settings\HansvDalen\Mijn documenten\Kerkenwerk\jeugdwerk\Taizé\M4100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638" y="91440"/>
            <a:ext cx="5074920" cy="676656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 rot="21240000">
            <a:off x="767933" y="4257990"/>
            <a:ext cx="2560320" cy="68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09728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nl-NL" sz="2880">
                <a:solidFill>
                  <a:srgbClr val="FFFFCC"/>
                </a:solidFill>
                <a:latin typeface="Calibri"/>
              </a:rPr>
              <a:t> </a:t>
            </a:r>
            <a:r>
              <a:rPr lang="en-US" altLang="nl-NL" sz="3840" b="1">
                <a:solidFill>
                  <a:srgbClr val="FFFFCC"/>
                </a:solidFill>
                <a:latin typeface="Calibri"/>
              </a:rPr>
              <a:t>Slapen</a:t>
            </a:r>
            <a:r>
              <a:rPr lang="en-US" altLang="nl-NL" sz="2880">
                <a:solidFill>
                  <a:srgbClr val="FFFFCC"/>
                </a:solidFill>
                <a:latin typeface="Calibri"/>
              </a:rPr>
              <a:t>…</a:t>
            </a:r>
            <a:endParaRPr lang="nl-NL" altLang="nl-NL" sz="2880">
              <a:solidFill>
                <a:srgbClr val="FFFFCC"/>
              </a:solidFill>
              <a:latin typeface="Calibri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 rot="21120000">
            <a:off x="952718" y="1057590"/>
            <a:ext cx="2560320" cy="68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09728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nl-NL" sz="2880" dirty="0">
                <a:solidFill>
                  <a:srgbClr val="FFFFCC"/>
                </a:solidFill>
                <a:latin typeface="Calibri"/>
              </a:rPr>
              <a:t> </a:t>
            </a:r>
            <a:r>
              <a:rPr lang="en-US" altLang="nl-NL" sz="3840" b="1" dirty="0" err="1">
                <a:solidFill>
                  <a:srgbClr val="FFFFCC"/>
                </a:solidFill>
                <a:latin typeface="Calibri"/>
              </a:rPr>
              <a:t>E</a:t>
            </a:r>
            <a:r>
              <a:rPr lang="en-US" altLang="nl-NL" sz="384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</a:rPr>
              <a:t>t</a:t>
            </a:r>
            <a:r>
              <a:rPr lang="en-US" altLang="nl-NL" sz="3840" b="1" dirty="0" err="1">
                <a:solidFill>
                  <a:srgbClr val="FFFFCC"/>
                </a:solidFill>
                <a:latin typeface="Calibri"/>
              </a:rPr>
              <a:t>en</a:t>
            </a:r>
            <a:r>
              <a:rPr lang="en-US" altLang="nl-NL" sz="3840" b="1" dirty="0">
                <a:solidFill>
                  <a:srgbClr val="FFFFCC"/>
                </a:solidFill>
                <a:latin typeface="Calibri"/>
              </a:rPr>
              <a:t>…</a:t>
            </a:r>
            <a:endParaRPr lang="nl-NL" altLang="nl-NL" sz="3840" b="1" dirty="0">
              <a:solidFill>
                <a:srgbClr val="FFFFCC"/>
              </a:solidFill>
              <a:latin typeface="Calibri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 rot="600000">
            <a:off x="1112738" y="2518728"/>
            <a:ext cx="2560320" cy="68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09728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nl-NL" sz="2880" dirty="0">
                <a:solidFill>
                  <a:srgbClr val="FFFFCC"/>
                </a:solidFill>
                <a:latin typeface="Calibri"/>
              </a:rPr>
              <a:t> </a:t>
            </a:r>
            <a:r>
              <a:rPr lang="en-US" altLang="nl-NL" sz="3840" b="1" dirty="0" err="1">
                <a:solidFill>
                  <a:srgbClr val="FFFFCC"/>
                </a:solidFill>
                <a:latin typeface="Calibri"/>
              </a:rPr>
              <a:t>Kletsen</a:t>
            </a:r>
            <a:r>
              <a:rPr lang="en-US" altLang="nl-NL" sz="2880" dirty="0">
                <a:solidFill>
                  <a:srgbClr val="FFFFCC"/>
                </a:solidFill>
                <a:latin typeface="Calibri"/>
              </a:rPr>
              <a:t>…</a:t>
            </a:r>
            <a:endParaRPr lang="nl-NL" altLang="nl-NL" sz="2880" dirty="0">
              <a:solidFill>
                <a:srgbClr val="FFFFCC"/>
              </a:solidFill>
              <a:latin typeface="Calibri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079121" y="190455"/>
            <a:ext cx="9293770" cy="68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097280">
              <a:spcBef>
                <a:spcPct val="50000"/>
              </a:spcBef>
            </a:pPr>
            <a:r>
              <a:rPr lang="en-US" altLang="nl-NL" sz="3840" b="1" dirty="0" err="1">
                <a:solidFill>
                  <a:srgbClr val="FFFF00"/>
                </a:solidFill>
                <a:latin typeface="Calibri"/>
              </a:rPr>
              <a:t>Drieduizend</a:t>
            </a:r>
            <a:r>
              <a:rPr lang="en-US" altLang="nl-NL" sz="3840" b="1" dirty="0">
                <a:solidFill>
                  <a:srgbClr val="FFFF00"/>
                </a:solidFill>
                <a:latin typeface="Calibri"/>
              </a:rPr>
              <a:t> (</a:t>
            </a:r>
            <a:r>
              <a:rPr lang="en-US" altLang="nl-NL" sz="3840" b="1" dirty="0" err="1">
                <a:solidFill>
                  <a:srgbClr val="FFFF00"/>
                </a:solidFill>
                <a:latin typeface="Calibri"/>
              </a:rPr>
              <a:t>jonge</a:t>
            </a:r>
            <a:r>
              <a:rPr lang="en-US" altLang="nl-NL" sz="3840" b="1" dirty="0">
                <a:solidFill>
                  <a:srgbClr val="FFFF00"/>
                </a:solidFill>
                <a:latin typeface="Calibri"/>
              </a:rPr>
              <a:t>) </a:t>
            </a:r>
            <a:r>
              <a:rPr lang="en-US" altLang="nl-NL" sz="3840" b="1" dirty="0" err="1">
                <a:solidFill>
                  <a:srgbClr val="FFFF00"/>
                </a:solidFill>
                <a:latin typeface="Calibri"/>
              </a:rPr>
              <a:t>mensen</a:t>
            </a:r>
            <a:r>
              <a:rPr lang="en-US" altLang="nl-NL" sz="3840" b="1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altLang="nl-NL" sz="3840" b="1" dirty="0" err="1">
                <a:solidFill>
                  <a:srgbClr val="FFFF00"/>
                </a:solidFill>
                <a:latin typeface="Calibri"/>
              </a:rPr>
              <a:t>bij</a:t>
            </a:r>
            <a:r>
              <a:rPr lang="en-US" altLang="nl-NL" sz="3840" b="1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altLang="nl-NL" sz="3840" b="1" dirty="0" err="1">
                <a:solidFill>
                  <a:srgbClr val="FFFF00"/>
                </a:solidFill>
                <a:latin typeface="Calibri"/>
              </a:rPr>
              <a:t>elkaar</a:t>
            </a:r>
            <a:endParaRPr lang="nl-NL" altLang="nl-NL" sz="3840" b="1" dirty="0">
              <a:solidFill>
                <a:srgbClr val="FFFF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14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theme/theme1.xml><?xml version="1.0" encoding="utf-8"?>
<a:theme xmlns:a="http://schemas.openxmlformats.org/drawingml/2006/main" name="Aangepast ontwerp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Aangepast 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737</TotalTime>
  <Words>1039</Words>
  <Application>Microsoft Office PowerPoint</Application>
  <PresentationFormat>Breedbeeld</PresentationFormat>
  <Paragraphs>206</Paragraphs>
  <Slides>60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3</vt:i4>
      </vt:variant>
      <vt:variant>
        <vt:lpstr>Diatitels</vt:lpstr>
      </vt:variant>
      <vt:variant>
        <vt:i4>60</vt:i4>
      </vt:variant>
    </vt:vector>
  </HeadingPairs>
  <TitlesOfParts>
    <vt:vector size="71" baseType="lpstr">
      <vt:lpstr>굴림</vt:lpstr>
      <vt:lpstr>arial</vt:lpstr>
      <vt:lpstr>arial</vt:lpstr>
      <vt:lpstr>Arial Narrow</vt:lpstr>
      <vt:lpstr>Bookman Old Style</vt:lpstr>
      <vt:lpstr>Calibri</vt:lpstr>
      <vt:lpstr>Verdana</vt:lpstr>
      <vt:lpstr>Wingdings</vt:lpstr>
      <vt:lpstr>Aangepast ontwerp</vt:lpstr>
      <vt:lpstr>Office-thema</vt:lpstr>
      <vt:lpstr>1_Default Design</vt:lpstr>
      <vt:lpstr>Zondag 14 januari 2024  Welkom in de Taizéviering in De Regenboog!  </vt:lpstr>
      <vt:lpstr>U wordt verzocht in stilte  de kerk binnen te gaan  Het combo speelt </vt:lpstr>
      <vt:lpstr>Wat is Taizé?</vt:lpstr>
      <vt:lpstr>PowerPoint-presentatie</vt:lpstr>
      <vt:lpstr>Ruim 800 kilometer rijden….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Ontmoeting met jongeren uit vele landen </vt:lpstr>
      <vt:lpstr>PowerPoint-presentatie</vt:lpstr>
      <vt:lpstr>PowerPoint-presentatie</vt:lpstr>
      <vt:lpstr>Primitief camperen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Gereformeerde Kerk De Regenboog</dc:title>
  <dc:creator>GK de Regenboog</dc:creator>
  <cp:lastModifiedBy>Marlis Dubbink</cp:lastModifiedBy>
  <cp:revision>79</cp:revision>
  <dcterms:created xsi:type="dcterms:W3CDTF">2010-09-07T18:32:54Z</dcterms:created>
  <dcterms:modified xsi:type="dcterms:W3CDTF">2024-01-12T17:56:19Z</dcterms:modified>
</cp:coreProperties>
</file>