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87" r:id="rId2"/>
  </p:sldMasterIdLst>
  <p:notesMasterIdLst>
    <p:notesMasterId r:id="rId64"/>
  </p:notesMasterIdLst>
  <p:handoutMasterIdLst>
    <p:handoutMasterId r:id="rId65"/>
  </p:handoutMasterIdLst>
  <p:sldIdLst>
    <p:sldId id="267" r:id="rId3"/>
    <p:sldId id="268" r:id="rId4"/>
    <p:sldId id="313" r:id="rId5"/>
    <p:sldId id="476" r:id="rId6"/>
    <p:sldId id="259" r:id="rId7"/>
    <p:sldId id="269" r:id="rId8"/>
    <p:sldId id="391" r:id="rId9"/>
    <p:sldId id="392" r:id="rId10"/>
    <p:sldId id="425" r:id="rId11"/>
    <p:sldId id="426" r:id="rId12"/>
    <p:sldId id="427" r:id="rId13"/>
    <p:sldId id="435" r:id="rId14"/>
    <p:sldId id="436" r:id="rId15"/>
    <p:sldId id="437" r:id="rId16"/>
    <p:sldId id="438" r:id="rId17"/>
    <p:sldId id="429" r:id="rId18"/>
    <p:sldId id="439" r:id="rId19"/>
    <p:sldId id="441" r:id="rId20"/>
    <p:sldId id="472" r:id="rId21"/>
    <p:sldId id="473" r:id="rId22"/>
    <p:sldId id="474" r:id="rId23"/>
    <p:sldId id="329" r:id="rId24"/>
    <p:sldId id="478" r:id="rId25"/>
    <p:sldId id="467" r:id="rId26"/>
    <p:sldId id="468" r:id="rId27"/>
    <p:sldId id="469" r:id="rId28"/>
    <p:sldId id="470" r:id="rId29"/>
    <p:sldId id="393" r:id="rId30"/>
    <p:sldId id="394" r:id="rId31"/>
    <p:sldId id="395" r:id="rId32"/>
    <p:sldId id="444" r:id="rId33"/>
    <p:sldId id="446" r:id="rId34"/>
    <p:sldId id="447" r:id="rId35"/>
    <p:sldId id="448" r:id="rId36"/>
    <p:sldId id="449" r:id="rId37"/>
    <p:sldId id="450" r:id="rId38"/>
    <p:sldId id="452" r:id="rId39"/>
    <p:sldId id="453" r:id="rId40"/>
    <p:sldId id="454" r:id="rId41"/>
    <p:sldId id="475" r:id="rId42"/>
    <p:sldId id="404" r:id="rId43"/>
    <p:sldId id="405" r:id="rId44"/>
    <p:sldId id="407" r:id="rId45"/>
    <p:sldId id="408" r:id="rId46"/>
    <p:sldId id="299" r:id="rId47"/>
    <p:sldId id="422" r:id="rId48"/>
    <p:sldId id="419" r:id="rId49"/>
    <p:sldId id="461" r:id="rId50"/>
    <p:sldId id="466" r:id="rId51"/>
    <p:sldId id="462" r:id="rId52"/>
    <p:sldId id="463" r:id="rId53"/>
    <p:sldId id="464" r:id="rId54"/>
    <p:sldId id="465" r:id="rId55"/>
    <p:sldId id="455" r:id="rId56"/>
    <p:sldId id="457" r:id="rId57"/>
    <p:sldId id="459" r:id="rId58"/>
    <p:sldId id="310" r:id="rId59"/>
    <p:sldId id="458" r:id="rId60"/>
    <p:sldId id="460" r:id="rId61"/>
    <p:sldId id="477" r:id="rId62"/>
    <p:sldId id="312" r:id="rId6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6"/>
    <a:srgbClr val="005DA2"/>
    <a:srgbClr val="002642"/>
    <a:srgbClr val="003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8D697E-0609-489D-B63E-424D11A84C82}" v="2" dt="2023-09-15T18:36:18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2" autoAdjust="0"/>
  </p:normalViewPr>
  <p:slideViewPr>
    <p:cSldViewPr>
      <p:cViewPr varScale="1">
        <p:scale>
          <a:sx n="82" d="100"/>
          <a:sy n="82" d="100"/>
        </p:scale>
        <p:origin x="691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01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mienke Nijman" userId="2481fe19546b9072" providerId="LiveId" clId="{2A8D697E-0609-489D-B63E-424D11A84C82}"/>
    <pc:docChg chg="modMainMaster">
      <pc:chgData name="Germienke Nijman" userId="2481fe19546b9072" providerId="LiveId" clId="{2A8D697E-0609-489D-B63E-424D11A84C82}" dt="2023-09-15T18:36:18.653" v="1" actId="255"/>
      <pc:docMkLst>
        <pc:docMk/>
      </pc:docMkLst>
      <pc:sldMasterChg chg="modSldLayout">
        <pc:chgData name="Germienke Nijman" userId="2481fe19546b9072" providerId="LiveId" clId="{2A8D697E-0609-489D-B63E-424D11A84C82}" dt="2023-09-15T18:36:18.653" v="1" actId="255"/>
        <pc:sldMasterMkLst>
          <pc:docMk/>
          <pc:sldMasterMk cId="0" sldId="2147483651"/>
        </pc:sldMasterMkLst>
        <pc:sldLayoutChg chg="modSp">
          <pc:chgData name="Germienke Nijman" userId="2481fe19546b9072" providerId="LiveId" clId="{2A8D697E-0609-489D-B63E-424D11A84C82}" dt="2023-09-15T18:36:02.237" v="0" actId="255"/>
          <pc:sldLayoutMkLst>
            <pc:docMk/>
            <pc:sldMasterMk cId="0" sldId="2147483651"/>
            <pc:sldLayoutMk cId="0" sldId="2147483678"/>
          </pc:sldLayoutMkLst>
          <pc:spChg chg="mod">
            <ac:chgData name="Germienke Nijman" userId="2481fe19546b9072" providerId="LiveId" clId="{2A8D697E-0609-489D-B63E-424D11A84C82}" dt="2023-09-15T18:36:02.237" v="0" actId="255"/>
            <ac:spMkLst>
              <pc:docMk/>
              <pc:sldMasterMk cId="0" sldId="2147483651"/>
              <pc:sldLayoutMk cId="0" sldId="2147483678"/>
              <ac:spMk id="10" creationId="{00000000-0000-0000-0000-000000000000}"/>
            </ac:spMkLst>
          </pc:spChg>
        </pc:sldLayoutChg>
        <pc:sldLayoutChg chg="modSp">
          <pc:chgData name="Germienke Nijman" userId="2481fe19546b9072" providerId="LiveId" clId="{2A8D697E-0609-489D-B63E-424D11A84C82}" dt="2023-09-15T18:36:18.653" v="1" actId="255"/>
          <pc:sldLayoutMkLst>
            <pc:docMk/>
            <pc:sldMasterMk cId="0" sldId="2147483651"/>
            <pc:sldLayoutMk cId="0" sldId="2147483679"/>
          </pc:sldLayoutMkLst>
          <pc:spChg chg="mod">
            <ac:chgData name="Germienke Nijman" userId="2481fe19546b9072" providerId="LiveId" clId="{2A8D697E-0609-489D-B63E-424D11A84C82}" dt="2023-09-15T18:36:18.653" v="1" actId="255"/>
            <ac:spMkLst>
              <pc:docMk/>
              <pc:sldMasterMk cId="0" sldId="2147483651"/>
              <pc:sldLayoutMk cId="0" sldId="2147483679"/>
              <ac:spMk id="10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73D3F-1B44-4783-AE6F-13D917AA7FC0}" type="datetimeFigureOut">
              <a:rPr lang="nl-NL" smtClean="0"/>
              <a:pPr/>
              <a:t>13-1-2024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FDF93-6CA9-4284-85D2-F982E5E7360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770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A8A50-2C0B-46FC-9339-0E547A699533}" type="datetimeFigureOut">
              <a:rPr lang="nl-NL" smtClean="0"/>
              <a:t>13-1-2024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52731-F819-45C0-9705-4D7CE4241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9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52731-F819-45C0-9705-4D7CE42416D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21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" y="0"/>
            <a:ext cx="12189553" cy="6858000"/>
          </a:xfrm>
          <a:prstGeom prst="rect">
            <a:avLst/>
          </a:prstGeom>
        </p:spPr>
      </p:pic>
      <p:sp>
        <p:nvSpPr>
          <p:cNvPr id="7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527381" y="2141984"/>
            <a:ext cx="10972800" cy="2583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r>
              <a:rPr lang="nl-NL" dirty="0"/>
              <a:t>Klik om begintekst te typen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D6D0FD-1C53-4687-AA43-2C79C62DB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2" y="0"/>
            <a:ext cx="1218371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duisternis, zwart, sinaasappel, licht&#10;&#10;Automatisch gegenereerde beschrijving">
            <a:extLst>
              <a:ext uri="{FF2B5EF4-FFF2-40B4-BE49-F238E27FC236}">
                <a16:creationId xmlns:a16="http://schemas.microsoft.com/office/drawing/2014/main" id="{6F921355-D460-DDDC-FCEC-F34694387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" y="0"/>
            <a:ext cx="1218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1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" y="0"/>
            <a:ext cx="12189553" cy="6858000"/>
          </a:xfrm>
          <a:prstGeom prst="rect">
            <a:avLst/>
          </a:prstGeom>
        </p:spPr>
      </p:pic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9350" y="332656"/>
            <a:ext cx="11713301" cy="52565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buNone/>
              <a:defRPr sz="4400" baseline="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Na de dienst is er in Het Spectrum gelegenheid elkaar te ontmoeten om na te praten over de dienst onder het genot van een kopje koffie of thee. </a:t>
            </a:r>
          </a:p>
          <a:p>
            <a:pPr lvl="0"/>
            <a:r>
              <a:rPr lang="nl-NL" dirty="0"/>
              <a:t>                    Van harte welkom!</a:t>
            </a:r>
          </a:p>
        </p:txBody>
      </p:sp>
      <p:pic>
        <p:nvPicPr>
          <p:cNvPr id="3" name="Afbeelding 2" descr="Afbeelding met kop, koffie&#10;&#10;Automatisch gegenereerde beschrijving">
            <a:extLst>
              <a:ext uri="{FF2B5EF4-FFF2-40B4-BE49-F238E27FC236}">
                <a16:creationId xmlns:a16="http://schemas.microsoft.com/office/drawing/2014/main" id="{4F583219-1CDD-46C1-9D49-8FF02503B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" y="0"/>
            <a:ext cx="1218647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eslide met da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CFB2-AFBA-4202-A859-F1D0ED340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5206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6AC5FD3-C384-3758-554E-84A5CBFDC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83889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eeld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Bid mee tijdens de gebedsweek in [PLAATS]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4CCB2DC-3459-4853-88B8-5C46D9A28E6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3252183"/>
              </p:ext>
            </p:extLst>
          </p:nvPr>
        </p:nvGraphicFramePr>
        <p:xfrm>
          <a:off x="1127464" y="2228869"/>
          <a:ext cx="785673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087">
                  <a:extLst>
                    <a:ext uri="{9D8B030D-6E8A-4147-A177-3AD203B41FA5}">
                      <a16:colId xmlns:a16="http://schemas.microsoft.com/office/drawing/2014/main" val="123367158"/>
                    </a:ext>
                  </a:extLst>
                </a:gridCol>
                <a:gridCol w="1260630">
                  <a:extLst>
                    <a:ext uri="{9D8B030D-6E8A-4147-A177-3AD203B41FA5}">
                      <a16:colId xmlns:a16="http://schemas.microsoft.com/office/drawing/2014/main" val="2050753160"/>
                    </a:ext>
                  </a:extLst>
                </a:gridCol>
                <a:gridCol w="4643022">
                  <a:extLst>
                    <a:ext uri="{9D8B030D-6E8A-4147-A177-3AD203B41FA5}">
                      <a16:colId xmlns:a16="http://schemas.microsoft.com/office/drawing/2014/main" val="3102204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Locatie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83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21/1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1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Maandag 22/1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14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Dinsdag 23/1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Woensdag 24/1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34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Donderdag 25/1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3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Vrijdag 26/1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73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Zaterdag 27/1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28/1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0506"/>
                  </a:ext>
                </a:extLst>
              </a:tr>
            </a:tbl>
          </a:graphicData>
        </a:graphic>
      </p:graphicFrame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40C991F-74E7-44C6-830C-18BD4C0A0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8800" y="2644775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E9EB61E0-BDEA-42B8-8F58-BDBC4D8D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8800" y="3010183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52F5570C-9EF7-4CB0-A987-B236394B4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98800" y="3379802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26CE647B-B924-4339-9530-C2EA108885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8800" y="375556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97D90380-E339-4F84-8971-EAC729E50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8800" y="412323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A03AE094-3C19-4804-BD58-118908A4B2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8800" y="44909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A828E13C-94C2-48B2-B4BC-E62D1ECB9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98800" y="486665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B40A0269-C49C-4AD4-8331-D90172B728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8800" y="52424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84CC5D13-46CB-4BB5-B121-2DBA0353E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419" y="264621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07337FD9-D051-4157-9DB3-9046E0E1F7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6419" y="3010183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81A86745-A03E-44D0-817E-2B8F0FCD5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6419" y="3391831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44B0C2C-8182-4BF2-A965-E42951B89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6419" y="37459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3" name="Tijdelijke aanduiding voor tekst 9">
            <a:extLst>
              <a:ext uri="{FF2B5EF4-FFF2-40B4-BE49-F238E27FC236}">
                <a16:creationId xmlns:a16="http://schemas.microsoft.com/office/drawing/2014/main" id="{21F2568B-B50C-4BA3-B6CD-2CC6678726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419" y="4128375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CE6BAC7-41C8-450C-AA00-1CB96E5938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6419" y="4490906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C32160-F95A-4DEE-B5C0-ED9E8D7266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6419" y="48666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A9BF82FC-5CAE-4294-A37F-ECE479FBB0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6419" y="5238252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</p:spTree>
    <p:extLst>
      <p:ext uri="{BB962C8B-B14F-4D97-AF65-F5344CB8AC3E}">
        <p14:creationId xmlns:p14="http://schemas.microsoft.com/office/powerpoint/2010/main" val="945955842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</p:spTree>
    <p:extLst>
      <p:ext uri="{BB962C8B-B14F-4D97-AF65-F5344CB8AC3E}">
        <p14:creationId xmlns:p14="http://schemas.microsoft.com/office/powerpoint/2010/main" val="1155546090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9218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1217EAAC-77EB-496A-8C0C-7A51FFCB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610035"/>
            <a:ext cx="7921840" cy="992003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6841118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dia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54944-643A-4191-BFCA-2149394C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2712392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228344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D32529BB-BEDB-47AB-B020-0D189A33E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465" y="2224691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DEF906A5-13CA-4197-98A6-387AD698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465" y="3099676"/>
            <a:ext cx="4083727" cy="3265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CB321812-9810-42C5-A236-38B611829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5481" y="2221086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2651B612-9317-485C-8B41-18427DD9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5481" y="3099677"/>
            <a:ext cx="4083727" cy="32656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5B4440-659F-4594-80DB-D4A8B58B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64" y="1065320"/>
            <a:ext cx="8291744" cy="91833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620080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27"/>
          <p:cNvSpPr>
            <a:spLocks noGrp="1"/>
          </p:cNvSpPr>
          <p:nvPr>
            <p:ph type="body" sz="quarter" idx="11" hasCustomPrompt="1"/>
          </p:nvPr>
        </p:nvSpPr>
        <p:spPr>
          <a:xfrm>
            <a:off x="263352" y="1407744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 baseline="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Ouderling van dienst:</a:t>
            </a:r>
          </a:p>
        </p:txBody>
      </p:sp>
      <p:sp>
        <p:nvSpPr>
          <p:cNvPr id="11" name="Tijdelijke aanduiding voor tekst 27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1" y="2718093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Organist:</a:t>
            </a:r>
          </a:p>
        </p:txBody>
      </p:sp>
      <p:sp>
        <p:nvSpPr>
          <p:cNvPr id="12" name="Tijdelijke aanduiding voor tekst 2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0" y="4013871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Lector:</a:t>
            </a:r>
          </a:p>
        </p:txBody>
      </p:sp>
      <p:sp>
        <p:nvSpPr>
          <p:cNvPr id="9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15880" y="6309320"/>
            <a:ext cx="7176120" cy="548680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  <p:sp>
        <p:nvSpPr>
          <p:cNvPr id="13" name="Tijdelijke aanduiding voor tekst 27"/>
          <p:cNvSpPr>
            <a:spLocks noGrp="1"/>
          </p:cNvSpPr>
          <p:nvPr>
            <p:ph type="body" sz="quarter" idx="15" hasCustomPrompt="1"/>
          </p:nvPr>
        </p:nvSpPr>
        <p:spPr>
          <a:xfrm>
            <a:off x="263352" y="111966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Voorganger:</a:t>
            </a:r>
          </a:p>
        </p:txBody>
      </p:sp>
      <p:sp>
        <p:nvSpPr>
          <p:cNvPr id="8" name="Tijdelijke aanduiding voor tekst 27"/>
          <p:cNvSpPr>
            <a:spLocks noGrp="1"/>
          </p:cNvSpPr>
          <p:nvPr>
            <p:ph type="body" sz="quarter" idx="16" hasCustomPrompt="1"/>
          </p:nvPr>
        </p:nvSpPr>
        <p:spPr>
          <a:xfrm>
            <a:off x="263350" y="5296059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Koster: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ngen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239350" y="188640"/>
            <a:ext cx="11713301" cy="432048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32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het lied te vermelden</a:t>
            </a:r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8545" y="692696"/>
            <a:ext cx="5376597" cy="432048"/>
          </a:xfrm>
        </p:spPr>
        <p:txBody>
          <a:bodyPr>
            <a:noAutofit/>
          </a:bodyPr>
          <a:lstStyle>
            <a:lvl1pPr>
              <a:buNone/>
              <a:defRPr sz="2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het vers te vermelden</a:t>
            </a:r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9350" y="1196752"/>
            <a:ext cx="11713301" cy="5040560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de tekst van het lied toe te voegen</a:t>
            </a:r>
          </a:p>
        </p:txBody>
      </p:sp>
      <p:sp>
        <p:nvSpPr>
          <p:cNvPr id="8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15880" y="6309320"/>
            <a:ext cx="7176120" cy="548680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ngen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19675"/>
            <a:ext cx="5376597" cy="432048"/>
          </a:xfrm>
        </p:spPr>
        <p:txBody>
          <a:bodyPr>
            <a:noAutofit/>
          </a:bodyPr>
          <a:lstStyle>
            <a:lvl1pPr>
              <a:buNone/>
              <a:defRPr sz="32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het vers te vermelden</a:t>
            </a:r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9350" y="764704"/>
            <a:ext cx="11713301" cy="5472608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de tekst van de vervolgverzen toe te voegen</a:t>
            </a:r>
          </a:p>
        </p:txBody>
      </p:sp>
      <p:sp>
        <p:nvSpPr>
          <p:cNvPr id="6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87888" y="6309320"/>
            <a:ext cx="7104112" cy="548680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zen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9736"/>
            <a:ext cx="11713301" cy="432048"/>
          </a:xfrm>
        </p:spPr>
        <p:txBody>
          <a:bodyPr>
            <a:noAutofit/>
          </a:bodyPr>
          <a:lstStyle>
            <a:lvl1pPr>
              <a:buNone/>
              <a:defRPr sz="36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het Bijbelgedeelte te vermelden</a:t>
            </a:r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9350" y="764704"/>
            <a:ext cx="11713301" cy="5472608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54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de tekst toe te voegen</a:t>
            </a:r>
          </a:p>
        </p:txBody>
      </p:sp>
      <p:sp>
        <p:nvSpPr>
          <p:cNvPr id="6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15880" y="6309320"/>
            <a:ext cx="7176120" cy="548680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zen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91344" y="116632"/>
            <a:ext cx="11761307" cy="6120680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54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de vervolgtekst van de Bijbellezing toe te voegen</a:t>
            </a:r>
          </a:p>
        </p:txBody>
      </p:sp>
      <p:sp>
        <p:nvSpPr>
          <p:cNvPr id="5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15880" y="6300000"/>
            <a:ext cx="7176120" cy="476672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011" y="127720"/>
            <a:ext cx="11713301" cy="6120680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5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00" y="6336000"/>
            <a:ext cx="7176120" cy="476672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diver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239348" y="980729"/>
            <a:ext cx="11952651" cy="514543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buNone/>
              <a:defRPr sz="4800" baseline="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17" name="Titel 1"/>
          <p:cNvSpPr txBox="1">
            <a:spLocks/>
          </p:cNvSpPr>
          <p:nvPr userDrawn="1"/>
        </p:nvSpPr>
        <p:spPr>
          <a:xfrm>
            <a:off x="442549" y="341040"/>
            <a:ext cx="1176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3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13149"/>
            <a:ext cx="11713301" cy="432048"/>
          </a:xfrm>
        </p:spPr>
        <p:txBody>
          <a:bodyPr>
            <a:noAutofit/>
          </a:bodyPr>
          <a:lstStyle>
            <a:lvl1pPr>
              <a:buNone/>
              <a:defRPr sz="36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uw tekst te typen</a:t>
            </a:r>
          </a:p>
        </p:txBody>
      </p:sp>
      <p:sp>
        <p:nvSpPr>
          <p:cNvPr id="6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87888" y="6309320"/>
            <a:ext cx="7104112" cy="503352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2D6BC-73C6-4FD3-6C71-E6B07A9E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7009"/>
            <a:ext cx="11953328" cy="6004280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A0E66-F3EB-DCB6-CBE5-FD9E6B31C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512" y="6384460"/>
            <a:ext cx="10511737" cy="473540"/>
          </a:xfrm>
          <a:prstGeom prst="rect">
            <a:avLst/>
          </a:prstGeom>
        </p:spPr>
      </p:pic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1D9EF42C-51F1-C6E7-DC27-FD824E9F11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3512" y="6309320"/>
            <a:ext cx="10488488" cy="503352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  <p:extLst>
      <p:ext uri="{BB962C8B-B14F-4D97-AF65-F5344CB8AC3E}">
        <p14:creationId xmlns:p14="http://schemas.microsoft.com/office/powerpoint/2010/main" val="145533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4FA80352-EFDC-4041-A666-A42EBC0EE6DE}" type="datetimeFigureOut">
              <a:rPr lang="nl-NL" smtClean="0"/>
              <a:pPr/>
              <a:t>13-1-2024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5F74D51-1F3A-4C13-8476-F2F46A33F751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" y="0"/>
            <a:ext cx="12189553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769FB60-E476-41FD-AD56-B601BC9B71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" y="0"/>
            <a:ext cx="12187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5" r:id="rId9"/>
    <p:sldLayoutId id="2147483686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27464" y="887767"/>
            <a:ext cx="7830105" cy="91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2338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bg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E66D-6F63-4D39-8FB1-4B9E95ED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260648"/>
            <a:ext cx="11881319" cy="2520280"/>
          </a:xfrm>
        </p:spPr>
        <p:txBody>
          <a:bodyPr>
            <a:normAutofit fontScale="90000"/>
          </a:bodyPr>
          <a:lstStyle/>
          <a:p>
            <a:br>
              <a:rPr lang="nl-NL" sz="5300" dirty="0"/>
            </a:br>
            <a:r>
              <a:rPr lang="nl-NL" sz="5300" dirty="0"/>
              <a:t>Zondag 14 januari 2024</a:t>
            </a:r>
            <a:br>
              <a:rPr lang="nl-NL" sz="5300" dirty="0"/>
            </a:br>
            <a:r>
              <a:rPr lang="nl-NL" sz="5300" dirty="0"/>
              <a:t>Welkom in De Regenboog!</a:t>
            </a:r>
            <a:br>
              <a:rPr lang="nl-NL" sz="5300" dirty="0"/>
            </a:br>
            <a:br>
              <a:rPr lang="nl-NL" sz="4800" dirty="0"/>
            </a:b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B54725-CB5B-5733-E15C-F7B7DB81A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492896"/>
            <a:ext cx="7323126" cy="39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57D5987-7C8C-318A-C1BE-5DBAB7F3EC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	Psalm 66: 5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BC2027-4CC6-7CF0-E275-648027C1A6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8AB65D-3457-42FD-EBA4-A7D3EF8C99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6E324A-BCEF-7F3A-F016-DFF6D8A9D0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2E68D5-18D0-96B9-ED7A-1CB78F838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1361" r="3096" b="10952"/>
          <a:stretch/>
        </p:blipFill>
        <p:spPr>
          <a:xfrm>
            <a:off x="4733" y="620688"/>
            <a:ext cx="1218726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7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106D904-C179-0699-8AAE-DC3024F384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561341-11A9-F39F-32D3-23BF1BCFD2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A10D0C-C944-88B0-D3E5-FFA8159A06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Drempelgebed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85A5E80-BEB1-FCBB-965D-DCC28C151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11973" r="1463" b="15511"/>
          <a:stretch/>
        </p:blipFill>
        <p:spPr>
          <a:xfrm>
            <a:off x="47328" y="260648"/>
            <a:ext cx="1202533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18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B88FC1D-4FAD-E8A6-B3C8-3824E2FB38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	Drempelgebed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E99E90-1638-8BF8-A498-38744A9295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Lied 833 (Engels en Nederlands)</a:t>
            </a:r>
          </a:p>
        </p:txBody>
      </p:sp>
    </p:spTree>
    <p:extLst>
      <p:ext uri="{BB962C8B-B14F-4D97-AF65-F5344CB8AC3E}">
        <p14:creationId xmlns:p14="http://schemas.microsoft.com/office/powerpoint/2010/main" val="1750160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D378FE8-C1DE-80B9-97F6-69BB14387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	Lied 833 (Engels)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51A192-A238-567A-5662-E0FD4F785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0D1AB29-7317-A0B3-A74F-4660F83FCB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D76210-4E78-4B1A-81C3-54CAAD73BC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F4BDFA-9619-DBF8-B25A-A2775F0FF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9932" r="1565" b="3945"/>
          <a:stretch/>
        </p:blipFill>
        <p:spPr>
          <a:xfrm>
            <a:off x="191344" y="692696"/>
            <a:ext cx="12000656" cy="55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32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FC0F19B-56FE-2B10-155B-F47413CA5C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F7590A-0AF2-138C-9CD7-E424FC1C69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D7875F-6628-0940-7719-3AD032B50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D01226-3FE6-5D85-8826-C3E711DA2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0" b="47755"/>
          <a:stretch/>
        </p:blipFill>
        <p:spPr>
          <a:xfrm>
            <a:off x="191344" y="692696"/>
            <a:ext cx="1180931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01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4CAF729-1949-C14A-D678-6569E1641C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Lied 833 (Nederlands)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0161D4-4066-E832-1F7C-1246920FC2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47A5F9-FF4B-EFE8-26FA-5C49D2D029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5101B89-DDBC-0877-F52D-0EB6A4D8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9932" r="2687" b="3129"/>
          <a:stretch/>
        </p:blipFill>
        <p:spPr>
          <a:xfrm>
            <a:off x="47328" y="620688"/>
            <a:ext cx="1195332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EA6F9FD-FB1E-CF84-E906-C67F7A9E53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93420D-C8BA-39F5-8332-EC2EF62122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E9CE47E-D366-45DB-DA53-B1F7A6009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Kyriëgebed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188396-0D71-2AE2-FB5C-8DE520438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 b="44898"/>
          <a:stretch/>
        </p:blipFill>
        <p:spPr>
          <a:xfrm>
            <a:off x="35768" y="692696"/>
            <a:ext cx="1189288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69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FC28F94-782B-FF6B-E3FF-94EABEB683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err="1"/>
              <a:t>Kyriëgebed</a:t>
            </a:r>
            <a:r>
              <a:rPr lang="nl-NL" dirty="0"/>
              <a:t> met zingen “Heer, ontferm U”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44C1B7-B6A3-F384-8BCE-05A1C7361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Glorialied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0B4594C-19FA-953E-7F7E-3304D21F5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628800"/>
            <a:ext cx="11305256" cy="46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14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93B4EDF-2BBE-C9FD-921C-D60EB10149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	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F28233-2F34-3195-8B9A-C2903724C3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	 Glorialied: Majesteit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655C48-4A5E-AC36-3DAA-3906FDAC6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Majesteit - Nederland Zingt">
            <a:hlinkClick r:id="" action="ppaction://media"/>
            <a:extLst>
              <a:ext uri="{FF2B5EF4-FFF2-40B4-BE49-F238E27FC236}">
                <a16:creationId xmlns:a16="http://schemas.microsoft.com/office/drawing/2014/main" id="{50945166-B664-4F94-6E9C-CF253DA25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1624" y="5013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571A2A5-0287-96A0-9D35-AAF3977B0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FFFFFF"/>
                </a:solidFill>
                <a:effectLst/>
                <a:latin typeface="Nunito Sans" pitchFamily="2" charset="0"/>
              </a:rPr>
              <a:t>	</a:t>
            </a:r>
          </a:p>
          <a:p>
            <a:pPr>
              <a:lnSpc>
                <a:spcPct val="100000"/>
              </a:lnSpc>
            </a:pPr>
            <a:r>
              <a:rPr lang="nl-NL" b="0" i="0" dirty="0">
                <a:solidFill>
                  <a:srgbClr val="FFFFFF"/>
                </a:solidFill>
                <a:effectLst/>
                <a:latin typeface="Nunito Sans" pitchFamily="2" charset="0"/>
              </a:rPr>
              <a:t>	</a:t>
            </a:r>
            <a:r>
              <a:rPr lang="nl-NL" b="0" i="0" dirty="0">
                <a:solidFill>
                  <a:srgbClr val="FFFFFF"/>
                </a:solidFill>
                <a:effectLst/>
                <a:latin typeface="+mj-lt"/>
              </a:rPr>
              <a:t>Majesteit, groot is Uw majesteit,</a:t>
            </a:r>
          </a:p>
          <a:p>
            <a:pPr>
              <a:lnSpc>
                <a:spcPct val="100000"/>
              </a:lnSpc>
            </a:pPr>
            <a:r>
              <a:rPr lang="nl-NL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b="0" i="0" dirty="0">
                <a:solidFill>
                  <a:srgbClr val="FFFFFF"/>
                </a:solidFill>
                <a:effectLst/>
                <a:latin typeface="+mj-lt"/>
              </a:rPr>
              <a:t>lof zij Jezus en glorie, hulde en eer. Majesteit, God die de zijnen leidt.</a:t>
            </a:r>
          </a:p>
          <a:p>
            <a:pPr>
              <a:lnSpc>
                <a:spcPct val="100000"/>
              </a:lnSpc>
            </a:pPr>
            <a:r>
              <a:rPr lang="nl-NL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b="0" i="0" dirty="0">
                <a:solidFill>
                  <a:srgbClr val="FFFFFF"/>
                </a:solidFill>
                <a:effectLst/>
                <a:latin typeface="+mj-lt"/>
              </a:rPr>
              <a:t>Vanaf Zijn troon vestigt de Zoon Zijn heerschappij.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D9E31D-4174-FEC3-7ABE-315B378346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8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69C53DD-754A-4FA7-9403-4E721C0B8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349" y="876236"/>
            <a:ext cx="10555253" cy="914400"/>
          </a:xfrm>
        </p:spPr>
        <p:txBody>
          <a:bodyPr>
            <a:normAutofit/>
          </a:bodyPr>
          <a:lstStyle/>
          <a:p>
            <a:r>
              <a:rPr lang="nl-NL" dirty="0"/>
              <a:t>Ouderling van dienst: Piet Wolters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B0918B-124D-43C5-90DC-7761A61093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349" y="1902283"/>
            <a:ext cx="10555253" cy="914400"/>
          </a:xfrm>
        </p:spPr>
        <p:txBody>
          <a:bodyPr/>
          <a:lstStyle/>
          <a:p>
            <a:r>
              <a:rPr lang="nl-NL" dirty="0"/>
              <a:t>Ouderling van welkom: Jan </a:t>
            </a:r>
            <a:r>
              <a:rPr lang="nl-NL" dirty="0" err="1"/>
              <a:t>Eissens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2D0B1-53D7-41C9-BBEE-3E8EB7686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782" y="2832877"/>
            <a:ext cx="11588435" cy="1192246"/>
          </a:xfrm>
        </p:spPr>
        <p:txBody>
          <a:bodyPr>
            <a:noAutofit/>
          </a:bodyPr>
          <a:lstStyle/>
          <a:p>
            <a:r>
              <a:rPr lang="nl-NL" dirty="0"/>
              <a:t>Diakenen: Dinand/Klazien </a:t>
            </a:r>
            <a:r>
              <a:rPr lang="nl-NL" dirty="0" err="1"/>
              <a:t>Imhof</a:t>
            </a:r>
            <a:r>
              <a:rPr lang="nl-NL" dirty="0"/>
              <a:t> en Chris 				    Bouwhuis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707A332-B011-4577-9E5F-18774687F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C9D25C1-EE27-4B45-AAC9-4AE3747AD5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3349" y="21584"/>
            <a:ext cx="10555253" cy="914400"/>
          </a:xfrm>
        </p:spPr>
        <p:txBody>
          <a:bodyPr>
            <a:normAutofit/>
          </a:bodyPr>
          <a:lstStyle/>
          <a:p>
            <a:r>
              <a:rPr lang="nl-NL" dirty="0"/>
              <a:t>Voorganger: ds. Bertine van der Weg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676E522-1F99-4F71-9F42-54C643876B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59" y="4509120"/>
            <a:ext cx="10555253" cy="914400"/>
          </a:xfrm>
        </p:spPr>
        <p:txBody>
          <a:bodyPr/>
          <a:lstStyle/>
          <a:p>
            <a:r>
              <a:rPr lang="nl-NL" dirty="0"/>
              <a:t>Lector: Ria Brouwer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29D30486-ABE4-4BE2-A1C1-39F4181D08B5}"/>
              </a:ext>
            </a:extLst>
          </p:cNvPr>
          <p:cNvSpPr txBox="1">
            <a:spLocks/>
          </p:cNvSpPr>
          <p:nvPr/>
        </p:nvSpPr>
        <p:spPr>
          <a:xfrm>
            <a:off x="335359" y="5409220"/>
            <a:ext cx="10555253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Arial Narrow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Organist: Henk de Gooijer</a:t>
            </a:r>
          </a:p>
        </p:txBody>
      </p:sp>
    </p:spTree>
    <p:extLst>
      <p:ext uri="{BB962C8B-B14F-4D97-AF65-F5344CB8AC3E}">
        <p14:creationId xmlns:p14="http://schemas.microsoft.com/office/powerpoint/2010/main" val="991609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802D2C2-B93D-5975-19B7-3800293C7E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sz="4800" b="0" i="0" dirty="0">
                <a:solidFill>
                  <a:srgbClr val="FFFFFF"/>
                </a:solidFill>
                <a:effectLst/>
                <a:latin typeface="Nunito Sans" pitchFamily="2" charset="0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Dus verhoog, maak eeuwig groot,</a:t>
            </a:r>
          </a:p>
          <a:p>
            <a:pPr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de Naam van Jezus.</a:t>
            </a:r>
          </a:p>
          <a:p>
            <a:pPr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Volk van God, kom en breng lof,</a:t>
            </a:r>
          </a:p>
          <a:p>
            <a:pPr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aan Jezus de Koning.</a:t>
            </a:r>
          </a:p>
          <a:p>
            <a:pPr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Majesteit, groot is Zijn majesteit.</a:t>
            </a:r>
          </a:p>
          <a:p>
            <a:pPr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Dwars door de dood werd Hij verhoogd,</a:t>
            </a:r>
          </a:p>
          <a:p>
            <a:pPr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Jezus is Heer.</a:t>
            </a:r>
            <a:endParaRPr lang="nl-NL" sz="4800" dirty="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0E224B-575E-C753-117B-3C7CF9D872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439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9024775-91AF-6D73-6349-316CCD4167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nl-NL" sz="4800" b="0" i="0" dirty="0">
                <a:solidFill>
                  <a:srgbClr val="FFFFFF"/>
                </a:solidFill>
                <a:effectLst/>
                <a:latin typeface="Nunito Sans" pitchFamily="2" charset="0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Dus verhoog, maak eeuwig groot,</a:t>
            </a:r>
          </a:p>
          <a:p>
            <a:pPr algn="l"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de Naam van Jezus.</a:t>
            </a:r>
          </a:p>
          <a:p>
            <a:pPr algn="l"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Volk van God, kom en breng lof,</a:t>
            </a:r>
          </a:p>
          <a:p>
            <a:pPr algn="l"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aan Jezus de Koning.</a:t>
            </a:r>
          </a:p>
          <a:p>
            <a:pPr algn="l"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Majesteit, groot is Zijn majesteit.</a:t>
            </a:r>
          </a:p>
          <a:p>
            <a:pPr algn="l"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Dwars door de dood werd Hij verhoogd,</a:t>
            </a:r>
          </a:p>
          <a:p>
            <a:pPr algn="l">
              <a:lnSpc>
                <a:spcPct val="100000"/>
              </a:lnSpc>
            </a:pPr>
            <a:r>
              <a:rPr lang="nl-NL" sz="4800" dirty="0">
                <a:solidFill>
                  <a:srgbClr val="FFFFFF"/>
                </a:solidFill>
                <a:latin typeface="+mj-lt"/>
              </a:rPr>
              <a:t>	</a:t>
            </a:r>
            <a:r>
              <a:rPr lang="nl-NL" sz="4800" b="0" i="0" dirty="0">
                <a:solidFill>
                  <a:srgbClr val="FFFFFF"/>
                </a:solidFill>
                <a:effectLst/>
                <a:latin typeface="+mj-lt"/>
              </a:rPr>
              <a:t>Jezus is Heer.</a:t>
            </a:r>
          </a:p>
          <a:p>
            <a:br>
              <a:rPr lang="nl-NL" b="0" i="0" dirty="0">
                <a:solidFill>
                  <a:srgbClr val="FFFFFF"/>
                </a:solidFill>
                <a:effectLst/>
                <a:latin typeface="Nunito Sans" pitchFamily="2" charset="0"/>
              </a:rPr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3B3391-7F98-C425-CC90-12A6E016B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175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58ECDC8-2581-0DA6-AAF8-0277CA0A5F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8A9EDD-E344-D099-4ED9-5AB6CFF8F2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	Gebed om de Heilige Geest bij de opening van de bijbel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EBDEB2-232C-A3FE-CCBD-15C9899B4C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Aandacht voor de kinderen</a:t>
            </a:r>
          </a:p>
        </p:txBody>
      </p:sp>
      <p:pic>
        <p:nvPicPr>
          <p:cNvPr id="1026" name="Picture 2" descr="Houten afbeelding 60 x 30 cm: Bijbel in de bergen. Het concept van religie  en spiritualiteit. (202771515) : Amazon.nl: Wonen &amp; keuken">
            <a:extLst>
              <a:ext uri="{FF2B5EF4-FFF2-40B4-BE49-F238E27FC236}">
                <a16:creationId xmlns:a16="http://schemas.microsoft.com/office/drawing/2014/main" id="{2B6F4E29-901A-ED0D-475D-4784EE4D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60847"/>
            <a:ext cx="6840760" cy="342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12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4DC1BB4-CFD8-4668-ABAF-BB193CFCA8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04E560-82BE-B6DD-0C1B-436085E779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E3A4C5C-11FC-B822-ED0A-FD47A0103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76" y="1343285"/>
            <a:ext cx="7619048" cy="41714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8317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6530316-5649-B4F4-FFB0-8FB22A0978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C427D1-072F-854F-06F6-116BD55D69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Optische illusies: hoe je brein je voor de gek houdt - NEMO Kennislink">
            <a:extLst>
              <a:ext uri="{FF2B5EF4-FFF2-40B4-BE49-F238E27FC236}">
                <a16:creationId xmlns:a16="http://schemas.microsoft.com/office/drawing/2014/main" id="{28F980CB-6D54-DE82-9968-3A5FCF73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16632"/>
            <a:ext cx="5040560" cy="6202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526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31B2699-2110-1465-C51D-1C2DB713D1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44C167-3874-2F06-6A74-306ADFFAB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Wat zie jij in deze tekening? Dit zegt het antwoord over je!">
            <a:extLst>
              <a:ext uri="{FF2B5EF4-FFF2-40B4-BE49-F238E27FC236}">
                <a16:creationId xmlns:a16="http://schemas.microsoft.com/office/drawing/2014/main" id="{48E721C8-340A-350E-6F78-8799C77D6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052736"/>
            <a:ext cx="7704856" cy="4622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334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C2C5C3C-478B-08E9-377E-CBBF30B8EA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2D2EA3-122B-CF27-6CD4-8A257CF43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Zingen: Van A tot Z</a:t>
            </a:r>
          </a:p>
        </p:txBody>
      </p:sp>
      <p:pic>
        <p:nvPicPr>
          <p:cNvPr id="4" name="Afbeelding 3" descr="Afbeelding met verven, tekening, schets, kunst&#10;&#10;Automatisch gegenereerde beschrijving">
            <a:extLst>
              <a:ext uri="{FF2B5EF4-FFF2-40B4-BE49-F238E27FC236}">
                <a16:creationId xmlns:a16="http://schemas.microsoft.com/office/drawing/2014/main" id="{F03D6FDB-423D-AD0A-1080-C228BB076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88640"/>
            <a:ext cx="4524375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092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D884C08-D845-648B-EA9C-D3E7D4C9BE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FEC537-4ABF-80C8-AAFD-BA9FB640A8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Van A tot Z - Marcel  Lydia [officiële video] - met liedtekst">
            <a:hlinkClick r:id="" action="ppaction://media"/>
            <a:extLst>
              <a:ext uri="{FF2B5EF4-FFF2-40B4-BE49-F238E27FC236}">
                <a16:creationId xmlns:a16="http://schemas.microsoft.com/office/drawing/2014/main" id="{37B8F4C6-6D2E-0077-DC52-C980A715E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7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F214A9A-AD17-DE07-2237-9A6B47D70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sz="4800" dirty="0"/>
              <a:t> 1</a:t>
            </a:r>
            <a:r>
              <a:rPr lang="nl-NL" sz="4800" baseline="30000" dirty="0"/>
              <a:t>e</a:t>
            </a:r>
            <a:r>
              <a:rPr lang="nl-NL" sz="4800" dirty="0"/>
              <a:t> schriftlezing: Psalm 96: 1-8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6A97DF-EFF0-D235-F7EE-9B62EFF667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baseline="-25000" dirty="0">
                <a:effectLst/>
                <a:latin typeface="+mn-lt"/>
                <a:ea typeface="Calibri" panose="020F0502020204030204" pitchFamily="34" charset="0"/>
              </a:rPr>
              <a:t>	</a:t>
            </a:r>
            <a:endParaRPr lang="nl-NL" dirty="0">
              <a:latin typeface="+mn-l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8384A20-9494-A011-D7C1-D7503570D7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D24D10-F5AD-0BF2-30C8-548AEF9D8387}"/>
              </a:ext>
            </a:extLst>
          </p:cNvPr>
          <p:cNvSpPr txBox="1"/>
          <p:nvPr/>
        </p:nvSpPr>
        <p:spPr>
          <a:xfrm>
            <a:off x="1127448" y="836712"/>
            <a:ext cx="11449272" cy="5482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baseline="-25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Zing voor de </a:t>
            </a:r>
            <a:r>
              <a:rPr lang="nl-NL" sz="5000" kern="100" cap="smal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HEER</a:t>
            </a: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een nieuw lied,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zing voor de </a:t>
            </a:r>
            <a:r>
              <a:rPr lang="nl-NL" sz="5000" kern="100" cap="smal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HEER</a:t>
            </a: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heel de aarde.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baseline="-25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Zing voor de </a:t>
            </a:r>
            <a:r>
              <a:rPr lang="nl-NL" sz="5000" kern="100" cap="smal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HEER</a:t>
            </a: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prijs zijn naam,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verkondig van dag tot dag dat Hij ons redt.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baseline="-25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Maak aan alle volken zijn majesteit bekend,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aan alle naties zijn wonderdaden.</a:t>
            </a:r>
          </a:p>
        </p:txBody>
      </p:sp>
    </p:spTree>
    <p:extLst>
      <p:ext uri="{BB962C8B-B14F-4D97-AF65-F5344CB8AC3E}">
        <p14:creationId xmlns:p14="http://schemas.microsoft.com/office/powerpoint/2010/main" val="335720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4E1A968-5798-6676-724D-04C18200DB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	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2BDD29-2C36-EB84-8CDD-1BB382F43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55931F6-3694-91B0-D9BD-FDDBD323077D}"/>
              </a:ext>
            </a:extLst>
          </p:cNvPr>
          <p:cNvSpPr txBox="1"/>
          <p:nvPr/>
        </p:nvSpPr>
        <p:spPr>
          <a:xfrm>
            <a:off x="695400" y="476672"/>
            <a:ext cx="12072664" cy="5482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baseline="-25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Groot is de </a:t>
            </a:r>
            <a:r>
              <a:rPr lang="nl-NL" sz="5000" kern="1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HEER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Hem komt alle lof toe,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geducht is Hij, meer dan alle goden.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baseline="-25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goden van de volken zijn minder dan niets,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maar de </a:t>
            </a:r>
            <a:r>
              <a:rPr lang="nl-NL" sz="5000" kern="1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HEER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Hij heeft de hemel gemaakt!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baseline="-25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Glans en glorie gaan voor Hem uit,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macht en luister vullen zijn heiligdom.</a:t>
            </a:r>
          </a:p>
        </p:txBody>
      </p:sp>
    </p:spTree>
    <p:extLst>
      <p:ext uri="{BB962C8B-B14F-4D97-AF65-F5344CB8AC3E}">
        <p14:creationId xmlns:p14="http://schemas.microsoft.com/office/powerpoint/2010/main" val="379809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6964D51-1C5D-44BD-BE5D-C77CAD4A8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11" y="127720"/>
            <a:ext cx="11904661" cy="6120680"/>
          </a:xfrm>
        </p:spPr>
        <p:txBody>
          <a:bodyPr/>
          <a:lstStyle/>
          <a:p>
            <a:r>
              <a:rPr lang="nl-NL" dirty="0"/>
              <a:t>Collectedoel van vandaag:</a:t>
            </a:r>
          </a:p>
          <a:p>
            <a:endParaRPr lang="nl-NL" sz="4400" dirty="0"/>
          </a:p>
          <a:p>
            <a:r>
              <a:rPr lang="nl-NL" i="1" dirty="0"/>
              <a:t>Kerkelijke doeleinden </a:t>
            </a:r>
          </a:p>
          <a:p>
            <a:r>
              <a:rPr lang="nl-NL" sz="4000" i="1" dirty="0"/>
              <a:t>(pastoraat en eredienst, onderhoud gebouwen en orgels etc.)</a:t>
            </a:r>
          </a:p>
          <a:p>
            <a:endParaRPr lang="nl-NL" sz="1400" dirty="0"/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De collecte wordt gehouden bij de uitgang. </a:t>
            </a:r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Ook kunt u uw gift geven via de </a:t>
            </a:r>
            <a:r>
              <a:rPr lang="nl-NL" dirty="0" err="1">
                <a:solidFill>
                  <a:prstClr val="white"/>
                </a:solidFill>
                <a:latin typeface="+mj-lt"/>
              </a:rPr>
              <a:t>Scipio</a:t>
            </a:r>
            <a:r>
              <a:rPr lang="nl-NL" dirty="0">
                <a:solidFill>
                  <a:prstClr val="white"/>
                </a:solidFill>
                <a:latin typeface="+mj-lt"/>
              </a:rPr>
              <a:t>-app of</a:t>
            </a:r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kunt u </a:t>
            </a:r>
            <a:r>
              <a:rPr lang="nl-NL" sz="4400" dirty="0">
                <a:solidFill>
                  <a:prstClr val="white"/>
                </a:solidFill>
                <a:latin typeface="+mj-lt"/>
              </a:rPr>
              <a:t>uw gift overmaken op rekeningnr.</a:t>
            </a:r>
          </a:p>
          <a:p>
            <a:pPr defTabSz="1219170">
              <a:lnSpc>
                <a:spcPts val="5333"/>
              </a:lnSpc>
            </a:pPr>
            <a:r>
              <a:rPr lang="nl-NL" dirty="0"/>
              <a:t>NL96 RABO 0327 3039 72 t.n.v. PG Nijverdal</a:t>
            </a:r>
            <a:endParaRPr lang="nl-NL" sz="4400" dirty="0">
              <a:solidFill>
                <a:prstClr val="white"/>
              </a:solidFill>
              <a:latin typeface="+mj-lt"/>
            </a:endParaRP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B0C581-41D0-4043-950E-531DB2625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Afbeelding met overdekt, Keukengerei, pot, keukenaccessoires&#10;&#10;Automatisch gegenereerde beschrijving">
            <a:extLst>
              <a:ext uri="{FF2B5EF4-FFF2-40B4-BE49-F238E27FC236}">
                <a16:creationId xmlns:a16="http://schemas.microsoft.com/office/drawing/2014/main" id="{F443A829-2FA1-58EA-EB8E-18ECD8F32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0"/>
            <a:ext cx="4074105" cy="19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72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7755AD3-2106-745F-CD24-FF33E972F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>
                <a:latin typeface="+mn-lt"/>
              </a:rPr>
              <a:t>	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2A8CD0-6EFA-1D1D-FF61-F664F7681B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Zingen psalm 96:1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E1CB06A-30FB-CFDA-AE1B-FBA4ED7B6839}"/>
              </a:ext>
            </a:extLst>
          </p:cNvPr>
          <p:cNvSpPr txBox="1"/>
          <p:nvPr/>
        </p:nvSpPr>
        <p:spPr>
          <a:xfrm>
            <a:off x="551384" y="980728"/>
            <a:ext cx="11449272" cy="3630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baseline="-25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Erken de </a:t>
            </a:r>
            <a:r>
              <a:rPr lang="nl-NL" sz="5000" kern="1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HEER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stammen en volken,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erken de </a:t>
            </a:r>
            <a:r>
              <a:rPr lang="nl-NL" sz="5000" kern="1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HEER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zijn majesteit en macht,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baseline="-25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erken de </a:t>
            </a:r>
            <a:r>
              <a:rPr lang="nl-NL" sz="5000" kern="1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HEER</a:t>
            </a: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de majesteit van zijn naam,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0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draag geschenken zijn voorhoven binnen.</a:t>
            </a:r>
          </a:p>
        </p:txBody>
      </p:sp>
    </p:spTree>
    <p:extLst>
      <p:ext uri="{BB962C8B-B14F-4D97-AF65-F5344CB8AC3E}">
        <p14:creationId xmlns:p14="http://schemas.microsoft.com/office/powerpoint/2010/main" val="2420177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BD11D81-EF14-CED3-F91C-3E7EC34D9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	Psalm 96:1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7A1940-1F54-DC78-FAD0-B57E271984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D08BC5-C155-54FA-B0F7-C3F65B106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AD1193-29C4-BD47-AE34-93BAA39D84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Johannes 2:1-11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5CB5D83-5CF5-506C-C6A1-398273763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10612" r="2074"/>
          <a:stretch/>
        </p:blipFill>
        <p:spPr>
          <a:xfrm>
            <a:off x="0" y="548680"/>
            <a:ext cx="12192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56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584FDBA-6C81-F6D6-1CDD-B0A297EB6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sz="4800" dirty="0"/>
              <a:t>2</a:t>
            </a:r>
            <a:r>
              <a:rPr lang="nl-NL" sz="4800" baseline="30000" dirty="0"/>
              <a:t>e</a:t>
            </a:r>
            <a:r>
              <a:rPr lang="nl-NL" sz="4800" dirty="0"/>
              <a:t> schriftlezing: Johannes 2:1-11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B45D4E-534A-6C53-FACC-872D344444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344" y="836712"/>
            <a:ext cx="11713301" cy="5472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	1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Op de derde dag was er een bruiloft in </a:t>
            </a:r>
            <a:r>
              <a:rPr lang="nl-NL" dirty="0" err="1">
                <a:effectLst/>
                <a:latin typeface="+mj-lt"/>
                <a:ea typeface="Calibri" panose="020F0502020204030204" pitchFamily="34" charset="0"/>
              </a:rPr>
              <a:t>Kana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, in Galilea. De moeder van Jezus was er, 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en ook Jezus en zijn leerlingen waren op de bruiloft uitgenodigd. 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3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Toen de wijn bijna op was, zei de moeder van Jezus tegen Hem: ‘Ze hebben geen wijn meer.’ </a:t>
            </a:r>
            <a:endParaRPr lang="nl-NL" dirty="0">
              <a:latin typeface="+mj-l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7EC49B-2124-28E6-E6B7-F0828694E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9312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D80DA23-3AE9-C69E-2504-7D3FFC36E8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>
                <a:latin typeface="+mj-lt"/>
              </a:rPr>
              <a:t>	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4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‘Vrouw, wat wilt u van Me?’ zei Jezus. ‘Mijn tijd is nog niet gekomen.’ 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5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Daarop sprak zijn moeder de bedienden aan: ‘Doe maar wat Hij jullie zegt, wat het ook is.’  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6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Nu stonden daar voor het Joodse reinigingsritueel zes stenen watervaten, elk met een inhoud van twee à drie </a:t>
            </a:r>
            <a:r>
              <a:rPr lang="nl-NL" dirty="0" err="1">
                <a:effectLst/>
                <a:latin typeface="+mj-lt"/>
                <a:ea typeface="Calibri" panose="020F0502020204030204" pitchFamily="34" charset="0"/>
              </a:rPr>
              <a:t>metrete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. 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DE334B-F86B-077F-9A22-FE9A0DF379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7679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02F789C-7C7F-D40C-679D-9BE671EF24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>
                <a:latin typeface="+mj-lt"/>
              </a:rPr>
              <a:t>	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7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Jezus zei tegen de bedienden: ‘Vul de vaten met water.’ Ze vulden ze tot de rand. 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8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Toen zei Hij: ‘Schep er nu wat uit, en breng dat naar de ceremoniemeester.’ Dat deden ze. 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9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En toen de ceremoniemeester het water dat wijn geworden was, proefde – hij wist niet waar die vandaan kwam, maar de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1F39A0-0B8A-62F2-FF27-ECD72DC3B5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275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DB692FA-AC7A-52B4-0A33-38B46A26BB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	bedienden die het water geschept hadden wisten het wel – riep hij de bruidegom </a:t>
            </a:r>
            <a:r>
              <a:rPr lang="nl-NL" baseline="-25000" dirty="0">
                <a:effectLst/>
                <a:latin typeface="+mj-lt"/>
                <a:ea typeface="Calibri" panose="020F0502020204030204" pitchFamily="34" charset="0"/>
              </a:rPr>
              <a:t>10</a:t>
            </a:r>
            <a:r>
              <a:rPr lang="nl-NL" dirty="0">
                <a:effectLst/>
                <a:latin typeface="+mj-lt"/>
                <a:ea typeface="Calibri" panose="020F0502020204030204" pitchFamily="34" charset="0"/>
              </a:rPr>
              <a:t>en zei tegen hem: ‘Iedereen zet zijn gasten eerst de goede wijn voor en als ze dronken zijn de minder goede. </a:t>
            </a: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Maar u hebt de beste wijn tot nu bewaard!’ </a:t>
            </a:r>
            <a:r>
              <a:rPr lang="nl-NL" kern="100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Dit heeft Jezus in </a:t>
            </a:r>
            <a:r>
              <a:rPr lang="nl-NL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Kana</a:t>
            </a: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in Galilea, gedaan als eerste teken; 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F38A45-4603-D74E-22BB-55BED9F65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608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FC5CFA0-E47D-5264-E86C-67AC13AE8A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	</a:t>
            </a:r>
          </a:p>
          <a:p>
            <a:pPr>
              <a:lnSpc>
                <a:spcPct val="100000"/>
              </a:lnSpc>
            </a:pP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Hij toonde zo zijn grootheid en zijn leerlingen geloofden in Hem.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BF24C6-60DE-5E1C-1FDA-2B080D26E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Zingen lied 525: 1, 4 en 5</a:t>
            </a:r>
          </a:p>
        </p:txBody>
      </p:sp>
    </p:spTree>
    <p:extLst>
      <p:ext uri="{BB962C8B-B14F-4D97-AF65-F5344CB8AC3E}">
        <p14:creationId xmlns:p14="http://schemas.microsoft.com/office/powerpoint/2010/main" val="2867089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7C18200-430C-59C0-7B99-09537FCACD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	Lied 525: 1, 4 en 5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9AEC24-BE97-5A6A-6F23-9231B8BE7D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6064CDB-91BB-DAD9-905F-22FB9AF8B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4FA2EE2-5533-B478-3688-FCD5DFDC94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8CFD4D-CB3D-3BBE-CD46-3C50B789B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11021" r="1462" b="1633"/>
          <a:stretch/>
        </p:blipFill>
        <p:spPr>
          <a:xfrm>
            <a:off x="0" y="692696"/>
            <a:ext cx="12192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99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4BBA74F-6158-B31A-5766-16DB3F055C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0E3345-F405-D177-0A5D-5F5F25CB75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75C93C-1061-477A-FD5D-3357CFBBD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FC92FE-4278-EE69-AF61-D44B5087D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12246" r="2279" b="1088"/>
          <a:stretch/>
        </p:blipFill>
        <p:spPr>
          <a:xfrm>
            <a:off x="0" y="116632"/>
            <a:ext cx="12192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34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6C6DC1E-C631-117B-1193-20DC43E62B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F901ED-5A35-8760-CFA2-E7FA61B2BF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1B93BF-73B5-BD17-20FF-2221BB93B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3471565-CE23-E546-CE31-B65C0FEB4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t="11973" r="1974"/>
          <a:stretch/>
        </p:blipFill>
        <p:spPr>
          <a:xfrm>
            <a:off x="0" y="188640"/>
            <a:ext cx="12192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3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B76986D-D5DE-883B-0184-B4576FB130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EF7210-4074-42B2-DB16-C2CCB03B3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668E21EA-3C3C-E300-D2BD-4FACC8CA95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710023"/>
              </p:ext>
            </p:extLst>
          </p:nvPr>
        </p:nvGraphicFramePr>
        <p:xfrm>
          <a:off x="0" y="19472"/>
          <a:ext cx="12192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6039" imgH="3429047" progId="PowerPoint.Show.12">
                  <p:embed/>
                </p:oleObj>
              </mc:Choice>
              <mc:Fallback>
                <p:oleObj name="Presentation" r:id="rId2" imgW="6096039" imgH="342904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9472"/>
                        <a:ext cx="12192000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4580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6BB26E5-D5B2-81C7-F4D9-C85963FCF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	</a:t>
            </a:r>
          </a:p>
          <a:p>
            <a:r>
              <a:rPr lang="nl-NL" dirty="0"/>
              <a:t>	Preek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40D61-F196-1DEB-0286-415AE2807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Lied 526: 3 en 4</a:t>
            </a:r>
          </a:p>
        </p:txBody>
      </p:sp>
      <p:pic>
        <p:nvPicPr>
          <p:cNvPr id="1026" name="Picture 2" descr="Over de bruiloft in Kana - MartinidienstenMartinidiensten">
            <a:extLst>
              <a:ext uri="{FF2B5EF4-FFF2-40B4-BE49-F238E27FC236}">
                <a16:creationId xmlns:a16="http://schemas.microsoft.com/office/drawing/2014/main" id="{063EE219-B3DD-7D21-85A0-13BFD21CE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980728"/>
            <a:ext cx="936103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023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2F5E75-1006-0912-305D-27858500D5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	Lied 526: 3 en 4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88702D-D8C9-13ED-D021-91B67730B1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6A67DB-514E-DFE3-EB3C-173F4B61D9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043245-8EEA-6B2F-2AFF-ED6786CE63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D678BB-B05F-1C7E-ED4B-A14854D5B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11565" r="2585" b="10475"/>
          <a:stretch/>
        </p:blipFill>
        <p:spPr>
          <a:xfrm>
            <a:off x="47328" y="692696"/>
            <a:ext cx="1214467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6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CEE020B-CF01-7824-6360-C5DF83191B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F25245-DA8C-3FAD-C2F2-D3C386EBC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1AE314-8C6C-5CB0-A884-DA9B2C37DE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Vers 4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A5AA9CB-D6DD-1938-570F-0CA64B6BC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2380" r="1972" b="15783"/>
          <a:stretch/>
        </p:blipFill>
        <p:spPr>
          <a:xfrm>
            <a:off x="0" y="640971"/>
            <a:ext cx="12192000" cy="62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54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99E1BBF-72EA-BAF1-49F5-BF2C4BD200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F5E9C3-E2B5-9C95-B8B0-2742F65EE4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282D83-097F-6F52-D527-2133A967B8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38C1630-2AB9-D644-2830-CC7F095D9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11837" r="2382" b="11701"/>
          <a:stretch/>
        </p:blipFill>
        <p:spPr>
          <a:xfrm>
            <a:off x="878" y="692696"/>
            <a:ext cx="1219112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42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F645710-ACF3-9703-E402-490384851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71139C-CE8D-0A5D-4606-886058E484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7DD4C0-FC58-C1E4-A073-4CFB6692AC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FF7592D-B63E-0FE2-C77A-92173D3B5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11428" r="2074" b="15783"/>
          <a:stretch/>
        </p:blipFill>
        <p:spPr>
          <a:xfrm>
            <a:off x="0" y="548680"/>
            <a:ext cx="12192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5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A4AADC9-43F7-41F0-8CB4-EBB9318CF6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	Pastorale mededelingen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C3900B-93CB-4BFA-9313-67E339DE8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Gebeden</a:t>
            </a:r>
          </a:p>
        </p:txBody>
      </p:sp>
      <p:pic>
        <p:nvPicPr>
          <p:cNvPr id="1028" name="Picture 4" descr="Roos, Bloem, Bloem Achtergrond">
            <a:extLst>
              <a:ext uri="{FF2B5EF4-FFF2-40B4-BE49-F238E27FC236}">
                <a16:creationId xmlns:a16="http://schemas.microsoft.com/office/drawing/2014/main" id="{EAC65CE5-2187-07E8-E04A-240721FD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32656"/>
            <a:ext cx="374734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91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13A9C33-DDF7-1C8B-BAA4-2568169E35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	Dankgebed en voorbede</a:t>
            </a:r>
          </a:p>
          <a:p>
            <a:r>
              <a:rPr lang="nl-NL" dirty="0"/>
              <a:t>	(afgesloten met Lied 1006)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DC7826-BCE7-3B9E-6499-746307AA5C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Wit als sneeuw | Alexander Veerman">
            <a:extLst>
              <a:ext uri="{FF2B5EF4-FFF2-40B4-BE49-F238E27FC236}">
                <a16:creationId xmlns:a16="http://schemas.microsoft.com/office/drawing/2014/main" id="{1E50910F-76A4-595D-ED56-FCE52C9EE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88640"/>
            <a:ext cx="3958976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147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B1B93EA-74D9-3D8A-3B36-F46E180FC2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	Lied 1006</a:t>
            </a:r>
            <a:endParaRPr lang="nl-NL" sz="48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E800FB-30E9-E1E3-04EB-FEA98E4E62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6B50D3-2161-0E4A-C81C-36D9FCDCB9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	</a:t>
            </a:r>
          </a:p>
          <a:p>
            <a:r>
              <a:rPr lang="nl-NL" sz="5400" dirty="0"/>
              <a:t>	</a:t>
            </a:r>
            <a:r>
              <a:rPr lang="nl-NL" dirty="0"/>
              <a:t>		</a:t>
            </a:r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B0007E7-9BA2-2F43-B221-B9AEB1DC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B66B315-DE17-005D-06F6-89238A1C7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1020" r="2585" b="10886"/>
          <a:stretch/>
        </p:blipFill>
        <p:spPr>
          <a:xfrm>
            <a:off x="0" y="692696"/>
            <a:ext cx="1192864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43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0465F9E-45E8-7EE3-4710-65DCFB829C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FC9F65-F74D-CF0C-CEFE-B93A7333F0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F0529C-1C89-270E-F1D0-F01A60CC0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A06A61-E0DE-8A78-0A7B-BE1F0237E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11701" r="2074" b="11973"/>
          <a:stretch/>
        </p:blipFill>
        <p:spPr>
          <a:xfrm>
            <a:off x="-13726" y="620688"/>
            <a:ext cx="1215839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75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4954CF6-140A-1146-0B89-DACDB9476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9C839E-B4B4-3D9D-C12C-EAE0C0FC57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C83FD0-4F83-A283-FF4C-87AA0E480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5CACCF-A308-E551-AE87-679C7337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11837" r="2790" b="10204"/>
          <a:stretch/>
        </p:blipFill>
        <p:spPr>
          <a:xfrm>
            <a:off x="0" y="620688"/>
            <a:ext cx="12192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5E5499-2BC4-47D0-B4EF-B9C57F646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3483" y="2628305"/>
            <a:ext cx="1426547" cy="295445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19 tot 20.30u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E90EE7-B136-4E66-904D-2B9B5D947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3483" y="3010184"/>
            <a:ext cx="1426547" cy="271364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19 tot 20.00u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7EC39AF-0AF8-45B3-9128-DE90CBB501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Het Centrum, Constantijnstraat 7a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6C6DFD0-7A62-4B0C-8AAB-21A9C430BE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Beth Shalom, Maasstraat 2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310A6F3C-DB91-474E-B5F9-14266FDFEA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De Schaapskooi, </a:t>
            </a:r>
            <a:r>
              <a:rPr lang="nl-NL" dirty="0" err="1"/>
              <a:t>Kuperserf</a:t>
            </a:r>
            <a:r>
              <a:rPr lang="nl-NL" dirty="0"/>
              <a:t> 49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4EC88F9-D589-4B06-B954-F202604211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96419" y="3756780"/>
            <a:ext cx="4507884" cy="284163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De Kleine Kapel, </a:t>
            </a:r>
            <a:r>
              <a:rPr lang="nl-NL" dirty="0" err="1"/>
              <a:t>Noetselerweg</a:t>
            </a:r>
            <a:r>
              <a:rPr lang="nl-NL" dirty="0"/>
              <a:t> 55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A6C708AE-C9CB-493E-B42C-693E0B5DDA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Verzorgingshuis de </a:t>
            </a:r>
            <a:r>
              <a:rPr lang="nl-NL" dirty="0" err="1"/>
              <a:t>Blenke</a:t>
            </a:r>
            <a:r>
              <a:rPr lang="nl-NL" dirty="0"/>
              <a:t>, Reggeweg 42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66ADD611-461D-4A7B-8CEE-02213BEF02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6419" y="4491406"/>
            <a:ext cx="4507884" cy="284163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Het </a:t>
            </a:r>
            <a:r>
              <a:rPr lang="nl-NL" dirty="0" err="1"/>
              <a:t>Vischnet</a:t>
            </a:r>
            <a:r>
              <a:rPr lang="nl-NL" dirty="0"/>
              <a:t>, Grotestraat 68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B3E495B-29AB-4443-B2C1-46F407ECAC61}"/>
              </a:ext>
            </a:extLst>
          </p:cNvPr>
          <p:cNvSpPr txBox="1"/>
          <p:nvPr/>
        </p:nvSpPr>
        <p:spPr>
          <a:xfrm>
            <a:off x="1127464" y="5778005"/>
            <a:ext cx="785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Kijk voor meer informatie op de website van de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Raad van Kerken Nijverdal / Hellendoorn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E0B84293-4160-1A95-89D6-41052D3F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Bid mee tijdens de gebedsweek in </a:t>
            </a:r>
            <a:r>
              <a:rPr lang="nl-NL" b="1" dirty="0"/>
              <a:t>Nijverdal / Hellendoorn</a:t>
            </a:r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4F51CAFC-FE4F-D21A-F93A-E213F7377FA7}"/>
              </a:ext>
            </a:extLst>
          </p:cNvPr>
          <p:cNvSpPr txBox="1">
            <a:spLocks/>
          </p:cNvSpPr>
          <p:nvPr/>
        </p:nvSpPr>
        <p:spPr>
          <a:xfrm>
            <a:off x="3033483" y="3404630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tot 20.00u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62F6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BC9D7DED-BD70-0939-3806-B53F9E53FDDD}"/>
              </a:ext>
            </a:extLst>
          </p:cNvPr>
          <p:cNvSpPr txBox="1">
            <a:spLocks/>
          </p:cNvSpPr>
          <p:nvPr/>
        </p:nvSpPr>
        <p:spPr>
          <a:xfrm>
            <a:off x="3033483" y="3769579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tot 19.45u</a:t>
            </a:r>
          </a:p>
        </p:txBody>
      </p:sp>
      <p:sp>
        <p:nvSpPr>
          <p:cNvPr id="22" name="Tijdelijke aanduiding voor tekst 3">
            <a:extLst>
              <a:ext uri="{FF2B5EF4-FFF2-40B4-BE49-F238E27FC236}">
                <a16:creationId xmlns:a16="http://schemas.microsoft.com/office/drawing/2014/main" id="{61ABC919-9912-D0F4-4853-086010905A92}"/>
              </a:ext>
            </a:extLst>
          </p:cNvPr>
          <p:cNvSpPr txBox="1">
            <a:spLocks/>
          </p:cNvSpPr>
          <p:nvPr/>
        </p:nvSpPr>
        <p:spPr>
          <a:xfrm>
            <a:off x="3033483" y="4134477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tot 20.00u</a:t>
            </a:r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4B2FA96A-1C73-D66A-0B04-8429DEB4A341}"/>
              </a:ext>
            </a:extLst>
          </p:cNvPr>
          <p:cNvSpPr txBox="1">
            <a:spLocks/>
          </p:cNvSpPr>
          <p:nvPr/>
        </p:nvSpPr>
        <p:spPr>
          <a:xfrm>
            <a:off x="3033483" y="4511012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tot 20.30u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2F8D1E5C-0450-AADA-1C90-2818920B68DB}"/>
              </a:ext>
            </a:extLst>
          </p:cNvPr>
          <p:cNvSpPr txBox="1">
            <a:spLocks/>
          </p:cNvSpPr>
          <p:nvPr/>
        </p:nvSpPr>
        <p:spPr>
          <a:xfrm>
            <a:off x="3033482" y="4887547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 dienst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22DCE83F-7BFA-541A-8BA5-5BDEA6FC16D4}"/>
              </a:ext>
            </a:extLst>
          </p:cNvPr>
          <p:cNvSpPr txBox="1">
            <a:spLocks/>
          </p:cNvSpPr>
          <p:nvPr/>
        </p:nvSpPr>
        <p:spPr>
          <a:xfrm>
            <a:off x="3033481" y="5281993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 dienst</a:t>
            </a:r>
          </a:p>
        </p:txBody>
      </p:sp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11157EAB-4242-0214-38DE-B78DFDA9D9A0}"/>
              </a:ext>
            </a:extLst>
          </p:cNvPr>
          <p:cNvSpPr txBox="1">
            <a:spLocks/>
          </p:cNvSpPr>
          <p:nvPr/>
        </p:nvSpPr>
        <p:spPr>
          <a:xfrm>
            <a:off x="4396419" y="4875968"/>
            <a:ext cx="4507884" cy="284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 activiteit</a:t>
            </a:r>
          </a:p>
        </p:txBody>
      </p:sp>
      <p:sp>
        <p:nvSpPr>
          <p:cNvPr id="6" name="Tijdelijke aanduiding voor tekst 15">
            <a:extLst>
              <a:ext uri="{FF2B5EF4-FFF2-40B4-BE49-F238E27FC236}">
                <a16:creationId xmlns:a16="http://schemas.microsoft.com/office/drawing/2014/main" id="{C1F07942-741D-8FA1-0CA5-63867718217A}"/>
              </a:ext>
            </a:extLst>
          </p:cNvPr>
          <p:cNvSpPr txBox="1">
            <a:spLocks/>
          </p:cNvSpPr>
          <p:nvPr/>
        </p:nvSpPr>
        <p:spPr>
          <a:xfrm>
            <a:off x="4396419" y="5245345"/>
            <a:ext cx="4507884" cy="284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 activiteit</a:t>
            </a:r>
          </a:p>
        </p:txBody>
      </p:sp>
    </p:spTree>
    <p:extLst>
      <p:ext uri="{BB962C8B-B14F-4D97-AF65-F5344CB8AC3E}">
        <p14:creationId xmlns:p14="http://schemas.microsoft.com/office/powerpoint/2010/main" val="2779613762"/>
      </p:ext>
    </p:extLst>
  </p:cSld>
  <p:clrMapOvr>
    <a:masterClrMapping/>
  </p:clrMapOvr>
  <p:transition spd="med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E2B4501-AB01-00DD-D3F6-9711B29C1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8B5A0E-7656-AF8A-44B9-F592BE21DE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83126D7-17DE-1631-3CE9-A3201AA621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0D15FFF-2761-C23B-DFD5-20B3D7FB6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10612" r="2346" b="11973"/>
          <a:stretch/>
        </p:blipFill>
        <p:spPr>
          <a:xfrm>
            <a:off x="0" y="548680"/>
            <a:ext cx="1207266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8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855B7C-9F4D-CD23-0A7A-FD6F425E0B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405952-6032-957A-E8FC-8132B1B818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8C8B4B-432A-7E68-903A-52722743B4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6624A33-FEB4-EBD9-1B7D-52CF29D13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11564" r="1851" b="12245"/>
          <a:stretch/>
        </p:blipFill>
        <p:spPr>
          <a:xfrm>
            <a:off x="47328" y="476672"/>
            <a:ext cx="1214467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37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B0D7C68-732B-C81E-36FA-B53F61D012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E2500A-3C70-8D2A-02FF-1F7358C3FF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6B909FD-6009-6BF5-421D-F2C08ABFE4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AE7499-A97F-12A5-9831-B042BE671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12517" r="2177" b="11157"/>
          <a:stretch/>
        </p:blipFill>
        <p:spPr>
          <a:xfrm>
            <a:off x="119336" y="620688"/>
            <a:ext cx="1202533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2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223AA08-6A26-C761-E2F5-D104CEDE24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CD7BF5-CECF-D4D5-04B6-4A89837E02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18D568-D26F-6D92-6562-F57B40EBC6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Collectedoel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CD5F84-4EBA-D695-B227-0A9565F82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43674"/>
          <a:stretch/>
        </p:blipFill>
        <p:spPr>
          <a:xfrm>
            <a:off x="119336" y="836712"/>
            <a:ext cx="11881320" cy="32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423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6964D51-1C5D-44BD-BE5D-C77CAD4A8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11" y="127720"/>
            <a:ext cx="11904661" cy="6120680"/>
          </a:xfrm>
        </p:spPr>
        <p:txBody>
          <a:bodyPr/>
          <a:lstStyle/>
          <a:p>
            <a:r>
              <a:rPr lang="nl-NL" dirty="0"/>
              <a:t>Collectedoel van vandaag:</a:t>
            </a:r>
          </a:p>
          <a:p>
            <a:endParaRPr lang="nl-NL" sz="4400" dirty="0"/>
          </a:p>
          <a:p>
            <a:r>
              <a:rPr lang="nl-NL" i="1" dirty="0"/>
              <a:t>Kerkelijke doeleinden </a:t>
            </a:r>
          </a:p>
          <a:p>
            <a:r>
              <a:rPr lang="nl-NL" sz="4000" i="1" dirty="0"/>
              <a:t>(pastoraat en eredienst, onderhoud gebouwen en orgels etc.)</a:t>
            </a:r>
          </a:p>
          <a:p>
            <a:endParaRPr lang="nl-NL" sz="1400" dirty="0"/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De collecte wordt gehouden bij de uitgang. </a:t>
            </a:r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Ook kunt u uw gift geven via de </a:t>
            </a:r>
            <a:r>
              <a:rPr lang="nl-NL" dirty="0" err="1">
                <a:solidFill>
                  <a:prstClr val="white"/>
                </a:solidFill>
                <a:latin typeface="+mj-lt"/>
              </a:rPr>
              <a:t>Scipio</a:t>
            </a:r>
            <a:r>
              <a:rPr lang="nl-NL" dirty="0">
                <a:solidFill>
                  <a:prstClr val="white"/>
                </a:solidFill>
                <a:latin typeface="+mj-lt"/>
              </a:rPr>
              <a:t>-app of</a:t>
            </a:r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kunt u </a:t>
            </a:r>
            <a:r>
              <a:rPr lang="nl-NL" sz="4400" dirty="0">
                <a:solidFill>
                  <a:prstClr val="white"/>
                </a:solidFill>
                <a:latin typeface="+mj-lt"/>
              </a:rPr>
              <a:t>uw gift overmaken op rekeningnr.</a:t>
            </a:r>
          </a:p>
          <a:p>
            <a:pPr defTabSz="1219170">
              <a:lnSpc>
                <a:spcPts val="5333"/>
              </a:lnSpc>
            </a:pPr>
            <a:r>
              <a:rPr lang="nl-NL" dirty="0"/>
              <a:t>NL96 RABO 0327 3039 72 t.n.v. PG Nijverdal</a:t>
            </a:r>
            <a:endParaRPr lang="nl-NL" sz="4400" dirty="0">
              <a:solidFill>
                <a:prstClr val="white"/>
              </a:solidFill>
              <a:latin typeface="+mj-lt"/>
            </a:endParaRP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B0C581-41D0-4043-950E-531DB2625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Kinderen en jongeren komen in de kerkzaal</a:t>
            </a:r>
          </a:p>
        </p:txBody>
      </p:sp>
      <p:pic>
        <p:nvPicPr>
          <p:cNvPr id="4" name="Afbeelding 3" descr="Afbeelding met overdekt, Keukengerei, pot, keukenaccessoires&#10;&#10;Automatisch gegenereerde beschrijving">
            <a:extLst>
              <a:ext uri="{FF2B5EF4-FFF2-40B4-BE49-F238E27FC236}">
                <a16:creationId xmlns:a16="http://schemas.microsoft.com/office/drawing/2014/main" id="{F443A829-2FA1-58EA-EB8E-18ECD8F32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0"/>
            <a:ext cx="4074105" cy="19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46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A33D12-C698-CEBC-DD73-7DCFCB05B6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	Lied 416: 1 (Ga met God)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84E16A-907C-EBA9-90D8-ACC51DF566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668D80-463D-383A-97BD-812D33D805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E367E6-AF7A-302A-2FDE-88971AE8B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 r="2259" b="27826"/>
          <a:stretch/>
        </p:blipFill>
        <p:spPr>
          <a:xfrm>
            <a:off x="119336" y="764704"/>
            <a:ext cx="1180931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151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29EA07C-6047-11B8-BA80-4B0361CBF2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190FED-B882-170B-F55B-F31C27852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B877CC8-98C9-DFF4-052A-9A60351DC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Zegen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DE67CED-F4B5-496D-493C-4B398EDDB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 b="26531"/>
          <a:stretch/>
        </p:blipFill>
        <p:spPr>
          <a:xfrm>
            <a:off x="0" y="548680"/>
            <a:ext cx="1200065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7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A255EB9-5CE2-42CB-A269-4C70C7435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11" y="127720"/>
            <a:ext cx="11951989" cy="6120680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	Zegen</a:t>
            </a:r>
          </a:p>
          <a:p>
            <a:r>
              <a:rPr lang="nl-NL" dirty="0"/>
              <a:t>		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999A15-ECCE-4BF9-B1F1-E6DB8741B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Lied 416:4</a:t>
            </a:r>
          </a:p>
        </p:txBody>
      </p:sp>
      <p:pic>
        <p:nvPicPr>
          <p:cNvPr id="1026" name="Picture 2" descr="Gods zegen toegewenst">
            <a:extLst>
              <a:ext uri="{FF2B5EF4-FFF2-40B4-BE49-F238E27FC236}">
                <a16:creationId xmlns:a16="http://schemas.microsoft.com/office/drawing/2014/main" id="{1C5B7970-0D6B-6773-68C7-A34158A6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46" y="404664"/>
            <a:ext cx="7701289" cy="576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05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A61CD94-37E6-596D-E03D-E0080B37F3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Lied 416: 4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1F53AB-3AC5-A0D4-B10E-F56399AADC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A49F092-C7EF-43B9-B16C-8F3CA357E8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B360766-83DB-305C-E509-ADE6DB4B57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A4D779-8D7B-3050-12CB-3F4902611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32517"/>
          <a:stretch/>
        </p:blipFill>
        <p:spPr>
          <a:xfrm>
            <a:off x="263352" y="764704"/>
            <a:ext cx="1159328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67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45EADC8-F0DE-6BF3-7862-690F579FC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3A88E0-B81E-3737-4BFD-67F629FC20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D66730-6620-DA0B-725E-0D0168B01C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Koffie in het Spectrum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45D75D-BC13-219E-F3FB-CBD8E44A0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 b="25951"/>
          <a:stretch/>
        </p:blipFill>
        <p:spPr>
          <a:xfrm>
            <a:off x="119336" y="620688"/>
            <a:ext cx="1188132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8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ADDED2A-079F-42C4-B58E-187E0C03B7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Welkom en mededelingen</a:t>
            </a:r>
          </a:p>
          <a:p>
            <a:r>
              <a:rPr lang="nl-NL" dirty="0"/>
              <a:t>door ouderling Jan </a:t>
            </a:r>
            <a:r>
              <a:rPr lang="nl-NL" dirty="0" err="1"/>
              <a:t>Eissens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160334-BF2F-4DA8-978B-2C445C4B4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Psalm 66: 1</a:t>
            </a:r>
          </a:p>
        </p:txBody>
      </p:sp>
      <p:pic>
        <p:nvPicPr>
          <p:cNvPr id="1026" name="Picture 2" descr="Veel Handen Houden Het Blauwe Woord Welkom, Met Sneeuwvlokken, Geïsoleerd  Royalty-Vrije Foto, Plaatjes, Beelden en Stock Fotografie. Image 23061816">
            <a:extLst>
              <a:ext uri="{FF2B5EF4-FFF2-40B4-BE49-F238E27FC236}">
                <a16:creationId xmlns:a16="http://schemas.microsoft.com/office/drawing/2014/main" id="{D2304EE3-5E74-0D4E-FAD0-B45CFFF59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996952"/>
            <a:ext cx="8496944" cy="27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721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5E5499-2BC4-47D0-B4EF-B9C57F646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3483" y="2628305"/>
            <a:ext cx="1426547" cy="295445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19 tot 20.30u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E90EE7-B136-4E66-904D-2B9B5D947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3483" y="3010184"/>
            <a:ext cx="1426547" cy="271364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19 tot 20.00u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7EC39AF-0AF8-45B3-9128-DE90CBB501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Het Centrum, Constantijnstraat 7a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6C6DFD0-7A62-4B0C-8AAB-21A9C430BE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Beth Shalom, Maasstraat 2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310A6F3C-DB91-474E-B5F9-14266FDFEA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De Schaapskooi, </a:t>
            </a:r>
            <a:r>
              <a:rPr lang="nl-NL" dirty="0" err="1"/>
              <a:t>Kuperserf</a:t>
            </a:r>
            <a:r>
              <a:rPr lang="nl-NL" dirty="0"/>
              <a:t> 49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4EC88F9-D589-4B06-B954-F202604211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96419" y="3756780"/>
            <a:ext cx="4507884" cy="284163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De Kleine Kapel, </a:t>
            </a:r>
            <a:r>
              <a:rPr lang="nl-NL" dirty="0" err="1"/>
              <a:t>Noetselerweg</a:t>
            </a:r>
            <a:r>
              <a:rPr lang="nl-NL" dirty="0"/>
              <a:t> 55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A6C708AE-C9CB-493E-B42C-693E0B5DDA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Verzorgingshuis de </a:t>
            </a:r>
            <a:r>
              <a:rPr lang="nl-NL" dirty="0" err="1"/>
              <a:t>Blenke</a:t>
            </a:r>
            <a:r>
              <a:rPr lang="nl-NL" dirty="0"/>
              <a:t>, Reggeweg 42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66ADD611-461D-4A7B-8CEE-02213BEF02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6419" y="4491406"/>
            <a:ext cx="4507884" cy="284163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Het </a:t>
            </a:r>
            <a:r>
              <a:rPr lang="nl-NL" dirty="0" err="1"/>
              <a:t>Vischnet</a:t>
            </a:r>
            <a:r>
              <a:rPr lang="nl-NL" dirty="0"/>
              <a:t>, Grotestraat 68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B3E495B-29AB-4443-B2C1-46F407ECAC61}"/>
              </a:ext>
            </a:extLst>
          </p:cNvPr>
          <p:cNvSpPr txBox="1"/>
          <p:nvPr/>
        </p:nvSpPr>
        <p:spPr>
          <a:xfrm>
            <a:off x="1127464" y="5778005"/>
            <a:ext cx="785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Kijk voor meer informatie op de website van de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Raad van Kerken Nijverdal / Hellendoorn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E0B84293-4160-1A95-89D6-41052D3F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Bid mee tijdens de gebedsweek in </a:t>
            </a:r>
            <a:r>
              <a:rPr lang="nl-NL" b="1" dirty="0"/>
              <a:t>Nijverdal / Hellendoorn</a:t>
            </a:r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4F51CAFC-FE4F-D21A-F93A-E213F7377FA7}"/>
              </a:ext>
            </a:extLst>
          </p:cNvPr>
          <p:cNvSpPr txBox="1">
            <a:spLocks/>
          </p:cNvSpPr>
          <p:nvPr/>
        </p:nvSpPr>
        <p:spPr>
          <a:xfrm>
            <a:off x="3033483" y="3404630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tot 20.00u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62F6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BC9D7DED-BD70-0939-3806-B53F9E53FDDD}"/>
              </a:ext>
            </a:extLst>
          </p:cNvPr>
          <p:cNvSpPr txBox="1">
            <a:spLocks/>
          </p:cNvSpPr>
          <p:nvPr/>
        </p:nvSpPr>
        <p:spPr>
          <a:xfrm>
            <a:off x="3033483" y="3769579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tot 19.45u</a:t>
            </a:r>
          </a:p>
        </p:txBody>
      </p:sp>
      <p:sp>
        <p:nvSpPr>
          <p:cNvPr id="22" name="Tijdelijke aanduiding voor tekst 3">
            <a:extLst>
              <a:ext uri="{FF2B5EF4-FFF2-40B4-BE49-F238E27FC236}">
                <a16:creationId xmlns:a16="http://schemas.microsoft.com/office/drawing/2014/main" id="{61ABC919-9912-D0F4-4853-086010905A92}"/>
              </a:ext>
            </a:extLst>
          </p:cNvPr>
          <p:cNvSpPr txBox="1">
            <a:spLocks/>
          </p:cNvSpPr>
          <p:nvPr/>
        </p:nvSpPr>
        <p:spPr>
          <a:xfrm>
            <a:off x="3033483" y="4134477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tot 20.00u</a:t>
            </a:r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4B2FA96A-1C73-D66A-0B04-8429DEB4A341}"/>
              </a:ext>
            </a:extLst>
          </p:cNvPr>
          <p:cNvSpPr txBox="1">
            <a:spLocks/>
          </p:cNvSpPr>
          <p:nvPr/>
        </p:nvSpPr>
        <p:spPr>
          <a:xfrm>
            <a:off x="3033483" y="4511012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tot 20.30u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2F8D1E5C-0450-AADA-1C90-2818920B68DB}"/>
              </a:ext>
            </a:extLst>
          </p:cNvPr>
          <p:cNvSpPr txBox="1">
            <a:spLocks/>
          </p:cNvSpPr>
          <p:nvPr/>
        </p:nvSpPr>
        <p:spPr>
          <a:xfrm>
            <a:off x="3033482" y="4887547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 dienst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22DCE83F-7BFA-541A-8BA5-5BDEA6FC16D4}"/>
              </a:ext>
            </a:extLst>
          </p:cNvPr>
          <p:cNvSpPr txBox="1">
            <a:spLocks/>
          </p:cNvSpPr>
          <p:nvPr/>
        </p:nvSpPr>
        <p:spPr>
          <a:xfrm>
            <a:off x="3033481" y="5281993"/>
            <a:ext cx="1426547" cy="271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 dienst</a:t>
            </a:r>
          </a:p>
        </p:txBody>
      </p:sp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11157EAB-4242-0214-38DE-B78DFDA9D9A0}"/>
              </a:ext>
            </a:extLst>
          </p:cNvPr>
          <p:cNvSpPr txBox="1">
            <a:spLocks/>
          </p:cNvSpPr>
          <p:nvPr/>
        </p:nvSpPr>
        <p:spPr>
          <a:xfrm>
            <a:off x="4396419" y="4875968"/>
            <a:ext cx="4507884" cy="284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 activiteit</a:t>
            </a:r>
          </a:p>
        </p:txBody>
      </p:sp>
      <p:sp>
        <p:nvSpPr>
          <p:cNvPr id="6" name="Tijdelijke aanduiding voor tekst 15">
            <a:extLst>
              <a:ext uri="{FF2B5EF4-FFF2-40B4-BE49-F238E27FC236}">
                <a16:creationId xmlns:a16="http://schemas.microsoft.com/office/drawing/2014/main" id="{C1F07942-741D-8FA1-0CA5-63867718217A}"/>
              </a:ext>
            </a:extLst>
          </p:cNvPr>
          <p:cNvSpPr txBox="1">
            <a:spLocks/>
          </p:cNvSpPr>
          <p:nvPr/>
        </p:nvSpPr>
        <p:spPr>
          <a:xfrm>
            <a:off x="4396419" y="5245345"/>
            <a:ext cx="4507884" cy="284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62F6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 activiteit</a:t>
            </a:r>
          </a:p>
        </p:txBody>
      </p:sp>
    </p:spTree>
    <p:extLst>
      <p:ext uri="{BB962C8B-B14F-4D97-AF65-F5344CB8AC3E}">
        <p14:creationId xmlns:p14="http://schemas.microsoft.com/office/powerpoint/2010/main" val="2860605175"/>
      </p:ext>
    </p:extLst>
  </p:cSld>
  <p:clrMapOvr>
    <a:masterClrMapping/>
  </p:clrMapOvr>
  <p:transition spd="med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42C7471-3AD5-4D4B-8E8E-85C7CA6D7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nl-NL" sz="5400" dirty="0"/>
              <a:t>Na de dienst is er in Het Spectrum</a:t>
            </a:r>
          </a:p>
          <a:p>
            <a:pPr algn="l"/>
            <a:r>
              <a:rPr lang="nl-NL" sz="5400" dirty="0"/>
              <a:t>gelegenheid elkaar te ontmoeten,</a:t>
            </a:r>
          </a:p>
          <a:p>
            <a:pPr algn="l"/>
            <a:r>
              <a:rPr lang="nl-NL" sz="5400" dirty="0"/>
              <a:t>onder het genot van een kopje koffie of thee </a:t>
            </a:r>
          </a:p>
          <a:p>
            <a:pPr algn="l"/>
            <a:r>
              <a:rPr lang="nl-NL" sz="5400" dirty="0"/>
              <a:t>. </a:t>
            </a:r>
          </a:p>
          <a:p>
            <a:pPr algn="l"/>
            <a:r>
              <a:rPr lang="nl-NL" sz="5400" dirty="0"/>
              <a:t>					Van </a:t>
            </a:r>
            <a:r>
              <a:rPr lang="nl-NL" sz="5400"/>
              <a:t>harte uitgenodigd!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3177753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EFE0B80-1D37-F6AD-0CC9-1EF7603018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	Psalm 66: 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B671A6-C556-DAA9-A6D0-D73E70048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F3E068-B6C9-B90E-30F7-12E8712724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8C488A4-B6EE-F920-AC11-E64E784D6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FE54A2E-1A65-ABE6-FBD4-5B0E4EBED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11429" r="1871" b="9388"/>
          <a:stretch/>
        </p:blipFill>
        <p:spPr>
          <a:xfrm>
            <a:off x="31508" y="620688"/>
            <a:ext cx="1216049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4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34A6B6B-DF02-7A0C-B025-858B957EC2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2B5CE7-5F94-EAE3-EDB7-6E917D2106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C7C07C-E8ED-9412-A647-843400FCB3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Stil gebed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EB69710-ED39-585F-06F9-CE3A9D703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t="11974" r="3095" b="14830"/>
          <a:stretch/>
        </p:blipFill>
        <p:spPr>
          <a:xfrm>
            <a:off x="0" y="620688"/>
            <a:ext cx="12192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92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7E3FCC2-28AA-B3E7-A8BF-886881F496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	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Tahoma" pitchFamily="34" charset="0"/>
              </a:rPr>
              <a:t>Stil gebed</a:t>
            </a:r>
            <a:endParaRPr lang="nl-NL" dirty="0">
              <a:solidFill>
                <a:srgbClr val="FFFFFF"/>
              </a:solidFill>
            </a:endParaRPr>
          </a:p>
          <a:p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Tahoma" pitchFamily="34" charset="0"/>
              </a:rPr>
              <a:t>	Bemoediging</a:t>
            </a:r>
          </a:p>
          <a:p>
            <a:r>
              <a:rPr lang="nl-NL" dirty="0">
                <a:solidFill>
                  <a:srgbClr val="FFFFFF"/>
                </a:solidFill>
              </a:rPr>
              <a:t>	G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Tahoma" pitchFamily="34" charset="0"/>
              </a:rPr>
              <a:t>roet</a:t>
            </a:r>
          </a:p>
          <a:p>
            <a:r>
              <a:rPr lang="nl-NL" dirty="0">
                <a:solidFill>
                  <a:srgbClr val="FFFFFF"/>
                </a:solidFill>
              </a:rPr>
              <a:t>	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2B5B2E-195D-02A4-3B66-61A2A1DC6B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Psalm 66: 5</a:t>
            </a:r>
          </a:p>
        </p:txBody>
      </p:sp>
      <p:pic>
        <p:nvPicPr>
          <p:cNvPr id="3074" name="Picture 2" descr="Dromen over God | dreamwolfdreams">
            <a:extLst>
              <a:ext uri="{FF2B5EF4-FFF2-40B4-BE49-F238E27FC236}">
                <a16:creationId xmlns:a16="http://schemas.microsoft.com/office/drawing/2014/main" id="{094EA054-99DA-D94C-D7E3-D5EB0E57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76672"/>
            <a:ext cx="4536504" cy="560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941299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angepast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ssieNederland aquablauw">
  <a:themeElements>
    <a:clrScheme name="Aangepast 5">
      <a:dk1>
        <a:srgbClr val="062F68"/>
      </a:dk1>
      <a:lt1>
        <a:sysClr val="window" lastClr="FFFFFF"/>
      </a:lt1>
      <a:dk2>
        <a:srgbClr val="151E45"/>
      </a:dk2>
      <a:lt2>
        <a:srgbClr val="F3F4F2"/>
      </a:lt2>
      <a:accent1>
        <a:srgbClr val="652D87"/>
      </a:accent1>
      <a:accent2>
        <a:srgbClr val="3EABCF"/>
      </a:accent2>
      <a:accent3>
        <a:srgbClr val="574948"/>
      </a:accent3>
      <a:accent4>
        <a:srgbClr val="9C75B6"/>
      </a:accent4>
      <a:accent5>
        <a:srgbClr val="B1DBE1"/>
      </a:accent5>
      <a:accent6>
        <a:srgbClr val="FBD405"/>
      </a:accent6>
      <a:hlink>
        <a:srgbClr val="553769"/>
      </a:hlink>
      <a:folHlink>
        <a:srgbClr val="553769"/>
      </a:folHlink>
    </a:clrScheme>
    <a:fontScheme name="Aangepas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526C8E9-4C6F-4B13-A7C9-5B1C35583D3A}" vid="{4E27F00A-AEDF-4DBF-BADE-09E9DEB84859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1132</Words>
  <Application>Microsoft Office PowerPoint</Application>
  <PresentationFormat>Breedbeeld</PresentationFormat>
  <Paragraphs>184</Paragraphs>
  <Slides>61</Slides>
  <Notes>1</Notes>
  <HiddenSlides>0</HiddenSlides>
  <MMClips>2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61</vt:i4>
      </vt:variant>
    </vt:vector>
  </HeadingPairs>
  <TitlesOfParts>
    <vt:vector size="69" baseType="lpstr">
      <vt:lpstr>Arial</vt:lpstr>
      <vt:lpstr>Arial Narrow</vt:lpstr>
      <vt:lpstr>Calibri</vt:lpstr>
      <vt:lpstr>Nunito Sans</vt:lpstr>
      <vt:lpstr>Open Sans</vt:lpstr>
      <vt:lpstr>Aangepast ontwerp</vt:lpstr>
      <vt:lpstr>MissieNederland aquablauw</vt:lpstr>
      <vt:lpstr>Presentation</vt:lpstr>
      <vt:lpstr> Zondag 14 januari 2024 Welkom in De Regenboog!  </vt:lpstr>
      <vt:lpstr>PowerPoint-presentatie</vt:lpstr>
      <vt:lpstr>PowerPoint-presentatie</vt:lpstr>
      <vt:lpstr>PowerPoint-presentatie</vt:lpstr>
      <vt:lpstr>Bid mee tijdens de gebedsweek in Nijverdal / Hellendoorn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Bid mee tijdens de gebedsweek in Nijverdal / Hellendoorn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Gereformeerde Kerk De Regenboog</dc:title>
  <dc:creator>GK de Regenboog</dc:creator>
  <cp:lastModifiedBy>Silvan Trenning</cp:lastModifiedBy>
  <cp:revision>220</cp:revision>
  <dcterms:created xsi:type="dcterms:W3CDTF">2010-09-07T18:32:54Z</dcterms:created>
  <dcterms:modified xsi:type="dcterms:W3CDTF">2024-01-13T18:07:56Z</dcterms:modified>
</cp:coreProperties>
</file>